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9" r:id="rId2"/>
    <p:sldMasterId id="2147483714" r:id="rId3"/>
    <p:sldMasterId id="2147483742" r:id="rId4"/>
  </p:sldMasterIdLst>
  <p:notesMasterIdLst>
    <p:notesMasterId r:id="rId24"/>
  </p:notesMasterIdLst>
  <p:sldIdLst>
    <p:sldId id="256" r:id="rId5"/>
    <p:sldId id="258" r:id="rId6"/>
    <p:sldId id="269" r:id="rId7"/>
    <p:sldId id="270" r:id="rId8"/>
    <p:sldId id="340" r:id="rId9"/>
    <p:sldId id="345" r:id="rId10"/>
    <p:sldId id="278" r:id="rId11"/>
    <p:sldId id="342" r:id="rId12"/>
    <p:sldId id="352" r:id="rId13"/>
    <p:sldId id="343" r:id="rId14"/>
    <p:sldId id="274" r:id="rId15"/>
    <p:sldId id="331" r:id="rId16"/>
    <p:sldId id="347" r:id="rId17"/>
    <p:sldId id="348" r:id="rId18"/>
    <p:sldId id="353" r:id="rId19"/>
    <p:sldId id="285" r:id="rId20"/>
    <p:sldId id="354" r:id="rId21"/>
    <p:sldId id="355" r:id="rId22"/>
    <p:sldId id="356" r:id="rId23"/>
  </p:sldIdLst>
  <p:sldSz cx="9144000" cy="5143500" type="screen16x9"/>
  <p:notesSz cx="6858000" cy="9144000"/>
  <p:embeddedFontLst>
    <p:embeddedFont>
      <p:font typeface="Actor" panose="020B0604020202020204" charset="0"/>
      <p:regular r:id="rId25"/>
    </p:embeddedFont>
    <p:embeddedFont>
      <p:font typeface="Anton" pitchFamily="2" charset="0"/>
      <p:regular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5500"/>
    <a:srgbClr val="FFC000"/>
    <a:srgbClr val="DAA600"/>
    <a:srgbClr val="FF5050"/>
    <a:srgbClr val="525252"/>
    <a:srgbClr val="C6C7C8"/>
    <a:srgbClr val="B2B2B2"/>
    <a:srgbClr val="97999B"/>
    <a:srgbClr val="505254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2F45F4-8F95-4634-AE9C-64959074C373}">
  <a:tblStyle styleId="{522F45F4-8F95-4634-AE9C-64959074C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 autoAdjust="0"/>
    <p:restoredTop sz="94660"/>
  </p:normalViewPr>
  <p:slideViewPr>
    <p:cSldViewPr snapToGrid="0">
      <p:cViewPr>
        <p:scale>
          <a:sx n="66" d="100"/>
          <a:sy n="66" d="100"/>
        </p:scale>
        <p:origin x="750" y="5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a1242414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62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7923122" y="4324350"/>
            <a:ext cx="1220878" cy="81915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263659" y="266230"/>
            <a:ext cx="1618179" cy="108572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05863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3714750" y="899705"/>
            <a:ext cx="17145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4935551"/>
            <a:ext cx="9144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8200054" y="3339447"/>
            <a:ext cx="857939" cy="167262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34645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3714750" y="899705"/>
            <a:ext cx="17145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35467" y="-76197"/>
            <a:ext cx="1546529" cy="1007027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8260076" y="4306408"/>
            <a:ext cx="868159" cy="583967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7622254" y="4286991"/>
            <a:ext cx="631615" cy="597929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8196398" y="3796175"/>
            <a:ext cx="495778" cy="514215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4935552"/>
            <a:ext cx="9144000" cy="207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898292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3714750" y="899705"/>
            <a:ext cx="17145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4935552"/>
            <a:ext cx="9144000" cy="207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7372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32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09311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772438" y="3538468"/>
            <a:ext cx="1800398" cy="1238390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352094"/>
            <a:ext cx="20931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448365" y="332810"/>
            <a:ext cx="1196388" cy="1046754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4782213"/>
            <a:ext cx="11858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3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02168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231705" y="1648979"/>
            <a:ext cx="789976" cy="3359333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1732784" y="2371865"/>
            <a:ext cx="510997" cy="1424593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352094"/>
            <a:ext cx="20931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448365" y="332810"/>
            <a:ext cx="1196388" cy="1046754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021680" y="1656123"/>
            <a:ext cx="941708" cy="3290876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021680" y="2436353"/>
            <a:ext cx="222101" cy="1360105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7597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00684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195635" y="2123645"/>
            <a:ext cx="1285169" cy="2847143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766431"/>
            <a:ext cx="20068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405228" y="747147"/>
            <a:ext cx="1196388" cy="1046754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1" y="160237"/>
            <a:ext cx="2012666" cy="534158"/>
          </a:xfrm>
          <a:prstGeom prst="rect">
            <a:avLst/>
          </a:prstGeom>
          <a:solidFill>
            <a:schemeClr val="bg1"/>
          </a:solidFill>
        </p:spPr>
        <p:txBody>
          <a:bodyPr tIns="6858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sz="3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5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1584" y="1387757"/>
            <a:ext cx="1920240" cy="3086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3714750" y="899705"/>
            <a:ext cx="17145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80151" y="1387757"/>
            <a:ext cx="1920240" cy="3086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759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>
            <a:spLocks noGrp="1"/>
          </p:cNvSpPr>
          <p:nvPr>
            <p:ph type="pic" idx="2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2762794" y="976447"/>
            <a:ext cx="3771900" cy="37719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7278" y="532313"/>
            <a:ext cx="3222546" cy="37261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87138" y="2024743"/>
            <a:ext cx="3150700" cy="1968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7924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4279679" y="850718"/>
            <a:ext cx="4243836" cy="20623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704" y="1417320"/>
            <a:ext cx="2458368" cy="37261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29391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33280" y="0"/>
            <a:ext cx="2458368" cy="27366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497909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963" y="457202"/>
            <a:ext cx="3268265" cy="42290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007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4286" y="114300"/>
            <a:ext cx="9158288" cy="3518453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4287" y="0"/>
            <a:ext cx="9158288" cy="3518453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25499" y="2141657"/>
            <a:ext cx="1472894" cy="1472894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6596" y="2688294"/>
            <a:ext cx="1472894" cy="1472894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513" y="2141657"/>
            <a:ext cx="1472894" cy="1472894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3031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54622" y="-90723"/>
            <a:ext cx="5324948" cy="53249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456" y="2648555"/>
            <a:ext cx="3159427" cy="2272220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01821" y="222726"/>
            <a:ext cx="3159428" cy="2272220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8828" y="614901"/>
            <a:ext cx="2274285" cy="3157182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85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267114" y="417443"/>
            <a:ext cx="8609772" cy="4532244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6097" y="2377937"/>
            <a:ext cx="8171807" cy="23481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066736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6131" y="1311966"/>
            <a:ext cx="1763909" cy="25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92074" y="1311966"/>
            <a:ext cx="1763909" cy="25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83958" y="1311966"/>
            <a:ext cx="1763909" cy="25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8017" y="1311966"/>
            <a:ext cx="1763909" cy="25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122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4982993" y="0"/>
            <a:ext cx="27735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6121130" y="225170"/>
            <a:ext cx="1800398" cy="1238390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6097" y="1397689"/>
            <a:ext cx="4496897" cy="23481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82995" y="1397689"/>
            <a:ext cx="1386191" cy="125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70402" y="1397689"/>
            <a:ext cx="1386191" cy="125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57809" y="1397689"/>
            <a:ext cx="1386191" cy="125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630065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407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4883765" cy="51435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07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1544325" y="900050"/>
            <a:ext cx="6055200" cy="14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1544384" y="2131000"/>
            <a:ext cx="60552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>
            <a:spLocks noGrp="1"/>
          </p:cNvSpPr>
          <p:nvPr>
            <p:ph type="pic" idx="2"/>
          </p:nvPr>
        </p:nvSpPr>
        <p:spPr>
          <a:xfrm flipH="1">
            <a:off x="1" y="1907375"/>
            <a:ext cx="91440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1"/>
          <p:cNvSpPr/>
          <p:nvPr/>
        </p:nvSpPr>
        <p:spPr>
          <a:xfrm flipH="1">
            <a:off x="533150" y="75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flipH="1">
            <a:off x="8580638" y="315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801734">
            <a:off x="8204627" y="495100"/>
            <a:ext cx="270667" cy="351115"/>
            <a:chOff x="4688200" y="3543250"/>
            <a:chExt cx="270675" cy="351125"/>
          </a:xfrm>
        </p:grpSpPr>
        <p:sp>
          <p:nvSpPr>
            <p:cNvPr id="176" name="Google Shape;176;p11"/>
            <p:cNvSpPr/>
            <p:nvPr/>
          </p:nvSpPr>
          <p:spPr>
            <a:xfrm>
              <a:off x="4688200" y="3588400"/>
              <a:ext cx="270675" cy="49575"/>
            </a:xfrm>
            <a:custGeom>
              <a:avLst/>
              <a:gdLst/>
              <a:ahLst/>
              <a:cxnLst/>
              <a:rect l="l" t="t" r="r" b="b"/>
              <a:pathLst>
                <a:path w="10827" h="1983" extrusionOk="0">
                  <a:moveTo>
                    <a:pt x="1105" y="1"/>
                  </a:moveTo>
                  <a:cubicBezTo>
                    <a:pt x="488" y="1"/>
                    <a:pt x="1" y="488"/>
                    <a:pt x="1" y="1105"/>
                  </a:cubicBezTo>
                  <a:lnTo>
                    <a:pt x="1" y="1577"/>
                  </a:lnTo>
                  <a:cubicBezTo>
                    <a:pt x="1" y="1803"/>
                    <a:pt x="180" y="1983"/>
                    <a:pt x="406" y="1983"/>
                  </a:cubicBezTo>
                  <a:lnTo>
                    <a:pt x="10421" y="1983"/>
                  </a:lnTo>
                  <a:cubicBezTo>
                    <a:pt x="10647" y="1983"/>
                    <a:pt x="10826" y="1803"/>
                    <a:pt x="10826" y="1577"/>
                  </a:cubicBezTo>
                  <a:lnTo>
                    <a:pt x="10826" y="1105"/>
                  </a:lnTo>
                  <a:cubicBezTo>
                    <a:pt x="10826" y="488"/>
                    <a:pt x="10339" y="1"/>
                    <a:pt x="9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14600" y="3765125"/>
              <a:ext cx="41400" cy="39150"/>
            </a:xfrm>
            <a:custGeom>
              <a:avLst/>
              <a:gdLst/>
              <a:ahLst/>
              <a:cxnLst/>
              <a:rect l="l" t="t" r="r" b="b"/>
              <a:pathLst>
                <a:path w="1656" h="1566" extrusionOk="0">
                  <a:moveTo>
                    <a:pt x="1397" y="1"/>
                  </a:moveTo>
                  <a:cubicBezTo>
                    <a:pt x="1105" y="1"/>
                    <a:pt x="863" y="164"/>
                    <a:pt x="796" y="422"/>
                  </a:cubicBezTo>
                  <a:lnTo>
                    <a:pt x="714" y="683"/>
                  </a:lnTo>
                  <a:cubicBezTo>
                    <a:pt x="601" y="1073"/>
                    <a:pt x="340" y="1366"/>
                    <a:pt x="0" y="1545"/>
                  </a:cubicBezTo>
                  <a:cubicBezTo>
                    <a:pt x="71" y="1559"/>
                    <a:pt x="141" y="1566"/>
                    <a:pt x="211" y="1566"/>
                  </a:cubicBezTo>
                  <a:cubicBezTo>
                    <a:pt x="974" y="1566"/>
                    <a:pt x="1655" y="778"/>
                    <a:pt x="1448" y="16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91100" y="3747850"/>
              <a:ext cx="41375" cy="38875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1430" y="1"/>
                  </a:moveTo>
                  <a:cubicBezTo>
                    <a:pt x="669" y="1"/>
                    <a:pt x="1" y="797"/>
                    <a:pt x="207" y="1554"/>
                  </a:cubicBezTo>
                  <a:lnTo>
                    <a:pt x="258" y="1554"/>
                  </a:lnTo>
                  <a:cubicBezTo>
                    <a:pt x="271" y="1554"/>
                    <a:pt x="283" y="1555"/>
                    <a:pt x="296" y="1555"/>
                  </a:cubicBezTo>
                  <a:cubicBezTo>
                    <a:pt x="571" y="1555"/>
                    <a:pt x="795" y="1394"/>
                    <a:pt x="859" y="1132"/>
                  </a:cubicBezTo>
                  <a:lnTo>
                    <a:pt x="940" y="887"/>
                  </a:lnTo>
                  <a:cubicBezTo>
                    <a:pt x="1054" y="497"/>
                    <a:pt x="1315" y="188"/>
                    <a:pt x="1654" y="25"/>
                  </a:cubicBezTo>
                  <a:cubicBezTo>
                    <a:pt x="1579" y="9"/>
                    <a:pt x="1504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717850" y="3709450"/>
              <a:ext cx="211375" cy="133325"/>
            </a:xfrm>
            <a:custGeom>
              <a:avLst/>
              <a:gdLst/>
              <a:ahLst/>
              <a:cxnLst/>
              <a:rect l="l" t="t" r="r" b="b"/>
              <a:pathLst>
                <a:path w="8455" h="5333" extrusionOk="0">
                  <a:moveTo>
                    <a:pt x="4370" y="716"/>
                  </a:moveTo>
                  <a:cubicBezTo>
                    <a:pt x="5428" y="716"/>
                    <a:pt x="6225" y="1545"/>
                    <a:pt x="6176" y="2602"/>
                  </a:cubicBezTo>
                  <a:cubicBezTo>
                    <a:pt x="6129" y="3675"/>
                    <a:pt x="5236" y="4553"/>
                    <a:pt x="4179" y="4619"/>
                  </a:cubicBezTo>
                  <a:cubicBezTo>
                    <a:pt x="4149" y="4620"/>
                    <a:pt x="4120" y="4621"/>
                    <a:pt x="4092" y="4621"/>
                  </a:cubicBezTo>
                  <a:cubicBezTo>
                    <a:pt x="3031" y="4621"/>
                    <a:pt x="2229" y="3790"/>
                    <a:pt x="2275" y="2715"/>
                  </a:cubicBezTo>
                  <a:cubicBezTo>
                    <a:pt x="2326" y="1658"/>
                    <a:pt x="3219" y="765"/>
                    <a:pt x="4276" y="718"/>
                  </a:cubicBezTo>
                  <a:cubicBezTo>
                    <a:pt x="4308" y="716"/>
                    <a:pt x="4339" y="716"/>
                    <a:pt x="4370" y="716"/>
                  </a:cubicBezTo>
                  <a:close/>
                  <a:moveTo>
                    <a:pt x="1" y="0"/>
                  </a:moveTo>
                  <a:lnTo>
                    <a:pt x="601" y="5333"/>
                  </a:lnTo>
                  <a:lnTo>
                    <a:pt x="7854" y="5333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735300" y="3863425"/>
              <a:ext cx="176475" cy="30950"/>
            </a:xfrm>
            <a:custGeom>
              <a:avLst/>
              <a:gdLst/>
              <a:ahLst/>
              <a:cxnLst/>
              <a:rect l="l" t="t" r="r" b="b"/>
              <a:pathLst>
                <a:path w="7059" h="1238" extrusionOk="0">
                  <a:moveTo>
                    <a:pt x="1" y="1"/>
                  </a:moveTo>
                  <a:lnTo>
                    <a:pt x="98" y="863"/>
                  </a:lnTo>
                  <a:cubicBezTo>
                    <a:pt x="114" y="1074"/>
                    <a:pt x="293" y="1238"/>
                    <a:pt x="504" y="1238"/>
                  </a:cubicBezTo>
                  <a:lnTo>
                    <a:pt x="6551" y="1238"/>
                  </a:lnTo>
                  <a:cubicBezTo>
                    <a:pt x="6765" y="1238"/>
                    <a:pt x="6941" y="1074"/>
                    <a:pt x="6960" y="863"/>
                  </a:cubicBezTo>
                  <a:lnTo>
                    <a:pt x="7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727600" y="3543250"/>
              <a:ext cx="191875" cy="24400"/>
            </a:xfrm>
            <a:custGeom>
              <a:avLst/>
              <a:gdLst/>
              <a:ahLst/>
              <a:cxnLst/>
              <a:rect l="l" t="t" r="r" b="b"/>
              <a:pathLst>
                <a:path w="7675" h="976" extrusionOk="0">
                  <a:moveTo>
                    <a:pt x="586" y="1"/>
                  </a:moveTo>
                  <a:cubicBezTo>
                    <a:pt x="406" y="1"/>
                    <a:pt x="246" y="114"/>
                    <a:pt x="196" y="293"/>
                  </a:cubicBezTo>
                  <a:lnTo>
                    <a:pt x="1" y="976"/>
                  </a:lnTo>
                  <a:lnTo>
                    <a:pt x="7674" y="976"/>
                  </a:lnTo>
                  <a:lnTo>
                    <a:pt x="7479" y="293"/>
                  </a:lnTo>
                  <a:cubicBezTo>
                    <a:pt x="7428" y="114"/>
                    <a:pt x="7268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712200" y="3658625"/>
              <a:ext cx="222675" cy="30175"/>
            </a:xfrm>
            <a:custGeom>
              <a:avLst/>
              <a:gdLst/>
              <a:ahLst/>
              <a:cxnLst/>
              <a:rect l="l" t="t" r="r" b="b"/>
              <a:pathLst>
                <a:path w="8907" h="1207" extrusionOk="0">
                  <a:moveTo>
                    <a:pt x="0" y="1"/>
                  </a:moveTo>
                  <a:lnTo>
                    <a:pt x="129" y="1206"/>
                  </a:lnTo>
                  <a:lnTo>
                    <a:pt x="8778" y="120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70634" y="429180"/>
            <a:ext cx="5296710" cy="294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489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5304007" cy="51435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3600450" y="0"/>
            <a:ext cx="1703557" cy="259474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4057650" y="3204253"/>
            <a:ext cx="1266825" cy="1939247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5631401" y="1067294"/>
            <a:ext cx="311285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3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5631401" y="1724115"/>
            <a:ext cx="31128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2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5650451" y="1654482"/>
            <a:ext cx="301752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6634999" y="361999"/>
            <a:ext cx="1042152" cy="716837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05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5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5650450" y="2138562"/>
            <a:ext cx="3112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05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5650451" y="2627193"/>
            <a:ext cx="3017520" cy="461665"/>
          </a:xfrm>
          <a:prstGeom prst="rect">
            <a:avLst/>
          </a:prstGeom>
          <a:noFill/>
        </p:spPr>
        <p:txBody>
          <a:bodyPr wrap="square" lIns="27000" tIns="0" rIns="27000" bIns="0" rtlCol="0" anchor="ctr">
            <a:spAutoFit/>
          </a:bodyPr>
          <a:lstStyle/>
          <a:p>
            <a:pPr algn="r"/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6634999" y="4500128"/>
            <a:ext cx="212831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5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15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47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1791" y="2372776"/>
            <a:ext cx="2381226" cy="182662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3387920" y="2104985"/>
            <a:ext cx="2381226" cy="182662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44046" y="2372776"/>
            <a:ext cx="2381226" cy="182662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708501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793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78271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37063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1544325" y="900050"/>
            <a:ext cx="6055200" cy="14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1544384" y="2131000"/>
            <a:ext cx="60552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>
            <a:spLocks noGrp="1"/>
          </p:cNvSpPr>
          <p:nvPr>
            <p:ph type="pic" idx="2"/>
          </p:nvPr>
        </p:nvSpPr>
        <p:spPr>
          <a:xfrm flipH="1">
            <a:off x="1" y="1907375"/>
            <a:ext cx="91440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1"/>
          <p:cNvSpPr/>
          <p:nvPr/>
        </p:nvSpPr>
        <p:spPr>
          <a:xfrm flipH="1">
            <a:off x="533150" y="75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flipH="1">
            <a:off x="8580638" y="315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801734">
            <a:off x="8204627" y="495100"/>
            <a:ext cx="270667" cy="351115"/>
            <a:chOff x="4688200" y="3543250"/>
            <a:chExt cx="270675" cy="351125"/>
          </a:xfrm>
        </p:grpSpPr>
        <p:sp>
          <p:nvSpPr>
            <p:cNvPr id="176" name="Google Shape;176;p11"/>
            <p:cNvSpPr/>
            <p:nvPr/>
          </p:nvSpPr>
          <p:spPr>
            <a:xfrm>
              <a:off x="4688200" y="3588400"/>
              <a:ext cx="270675" cy="49575"/>
            </a:xfrm>
            <a:custGeom>
              <a:avLst/>
              <a:gdLst/>
              <a:ahLst/>
              <a:cxnLst/>
              <a:rect l="l" t="t" r="r" b="b"/>
              <a:pathLst>
                <a:path w="10827" h="1983" extrusionOk="0">
                  <a:moveTo>
                    <a:pt x="1105" y="1"/>
                  </a:moveTo>
                  <a:cubicBezTo>
                    <a:pt x="488" y="1"/>
                    <a:pt x="1" y="488"/>
                    <a:pt x="1" y="1105"/>
                  </a:cubicBezTo>
                  <a:lnTo>
                    <a:pt x="1" y="1577"/>
                  </a:lnTo>
                  <a:cubicBezTo>
                    <a:pt x="1" y="1803"/>
                    <a:pt x="180" y="1983"/>
                    <a:pt x="406" y="1983"/>
                  </a:cubicBezTo>
                  <a:lnTo>
                    <a:pt x="10421" y="1983"/>
                  </a:lnTo>
                  <a:cubicBezTo>
                    <a:pt x="10647" y="1983"/>
                    <a:pt x="10826" y="1803"/>
                    <a:pt x="10826" y="1577"/>
                  </a:cubicBezTo>
                  <a:lnTo>
                    <a:pt x="10826" y="1105"/>
                  </a:lnTo>
                  <a:cubicBezTo>
                    <a:pt x="10826" y="488"/>
                    <a:pt x="10339" y="1"/>
                    <a:pt x="9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14600" y="3765125"/>
              <a:ext cx="41400" cy="39150"/>
            </a:xfrm>
            <a:custGeom>
              <a:avLst/>
              <a:gdLst/>
              <a:ahLst/>
              <a:cxnLst/>
              <a:rect l="l" t="t" r="r" b="b"/>
              <a:pathLst>
                <a:path w="1656" h="1566" extrusionOk="0">
                  <a:moveTo>
                    <a:pt x="1397" y="1"/>
                  </a:moveTo>
                  <a:cubicBezTo>
                    <a:pt x="1105" y="1"/>
                    <a:pt x="863" y="164"/>
                    <a:pt x="796" y="422"/>
                  </a:cubicBezTo>
                  <a:lnTo>
                    <a:pt x="714" y="683"/>
                  </a:lnTo>
                  <a:cubicBezTo>
                    <a:pt x="601" y="1073"/>
                    <a:pt x="340" y="1366"/>
                    <a:pt x="0" y="1545"/>
                  </a:cubicBezTo>
                  <a:cubicBezTo>
                    <a:pt x="71" y="1559"/>
                    <a:pt x="141" y="1566"/>
                    <a:pt x="211" y="1566"/>
                  </a:cubicBezTo>
                  <a:cubicBezTo>
                    <a:pt x="974" y="1566"/>
                    <a:pt x="1655" y="778"/>
                    <a:pt x="1448" y="16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91100" y="3747850"/>
              <a:ext cx="41375" cy="38875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1430" y="1"/>
                  </a:moveTo>
                  <a:cubicBezTo>
                    <a:pt x="669" y="1"/>
                    <a:pt x="1" y="797"/>
                    <a:pt x="207" y="1554"/>
                  </a:cubicBezTo>
                  <a:lnTo>
                    <a:pt x="258" y="1554"/>
                  </a:lnTo>
                  <a:cubicBezTo>
                    <a:pt x="271" y="1554"/>
                    <a:pt x="283" y="1555"/>
                    <a:pt x="296" y="1555"/>
                  </a:cubicBezTo>
                  <a:cubicBezTo>
                    <a:pt x="571" y="1555"/>
                    <a:pt x="795" y="1394"/>
                    <a:pt x="859" y="1132"/>
                  </a:cubicBezTo>
                  <a:lnTo>
                    <a:pt x="940" y="887"/>
                  </a:lnTo>
                  <a:cubicBezTo>
                    <a:pt x="1054" y="497"/>
                    <a:pt x="1315" y="188"/>
                    <a:pt x="1654" y="25"/>
                  </a:cubicBezTo>
                  <a:cubicBezTo>
                    <a:pt x="1579" y="9"/>
                    <a:pt x="1504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717850" y="3709450"/>
              <a:ext cx="211375" cy="133325"/>
            </a:xfrm>
            <a:custGeom>
              <a:avLst/>
              <a:gdLst/>
              <a:ahLst/>
              <a:cxnLst/>
              <a:rect l="l" t="t" r="r" b="b"/>
              <a:pathLst>
                <a:path w="8455" h="5333" extrusionOk="0">
                  <a:moveTo>
                    <a:pt x="4370" y="716"/>
                  </a:moveTo>
                  <a:cubicBezTo>
                    <a:pt x="5428" y="716"/>
                    <a:pt x="6225" y="1545"/>
                    <a:pt x="6176" y="2602"/>
                  </a:cubicBezTo>
                  <a:cubicBezTo>
                    <a:pt x="6129" y="3675"/>
                    <a:pt x="5236" y="4553"/>
                    <a:pt x="4179" y="4619"/>
                  </a:cubicBezTo>
                  <a:cubicBezTo>
                    <a:pt x="4149" y="4620"/>
                    <a:pt x="4120" y="4621"/>
                    <a:pt x="4092" y="4621"/>
                  </a:cubicBezTo>
                  <a:cubicBezTo>
                    <a:pt x="3031" y="4621"/>
                    <a:pt x="2229" y="3790"/>
                    <a:pt x="2275" y="2715"/>
                  </a:cubicBezTo>
                  <a:cubicBezTo>
                    <a:pt x="2326" y="1658"/>
                    <a:pt x="3219" y="765"/>
                    <a:pt x="4276" y="718"/>
                  </a:cubicBezTo>
                  <a:cubicBezTo>
                    <a:pt x="4308" y="716"/>
                    <a:pt x="4339" y="716"/>
                    <a:pt x="4370" y="716"/>
                  </a:cubicBezTo>
                  <a:close/>
                  <a:moveTo>
                    <a:pt x="1" y="0"/>
                  </a:moveTo>
                  <a:lnTo>
                    <a:pt x="601" y="5333"/>
                  </a:lnTo>
                  <a:lnTo>
                    <a:pt x="7854" y="5333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735300" y="3863425"/>
              <a:ext cx="176475" cy="30950"/>
            </a:xfrm>
            <a:custGeom>
              <a:avLst/>
              <a:gdLst/>
              <a:ahLst/>
              <a:cxnLst/>
              <a:rect l="l" t="t" r="r" b="b"/>
              <a:pathLst>
                <a:path w="7059" h="1238" extrusionOk="0">
                  <a:moveTo>
                    <a:pt x="1" y="1"/>
                  </a:moveTo>
                  <a:lnTo>
                    <a:pt x="98" y="863"/>
                  </a:lnTo>
                  <a:cubicBezTo>
                    <a:pt x="114" y="1074"/>
                    <a:pt x="293" y="1238"/>
                    <a:pt x="504" y="1238"/>
                  </a:cubicBezTo>
                  <a:lnTo>
                    <a:pt x="6551" y="1238"/>
                  </a:lnTo>
                  <a:cubicBezTo>
                    <a:pt x="6765" y="1238"/>
                    <a:pt x="6941" y="1074"/>
                    <a:pt x="6960" y="863"/>
                  </a:cubicBezTo>
                  <a:lnTo>
                    <a:pt x="7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727600" y="3543250"/>
              <a:ext cx="191875" cy="24400"/>
            </a:xfrm>
            <a:custGeom>
              <a:avLst/>
              <a:gdLst/>
              <a:ahLst/>
              <a:cxnLst/>
              <a:rect l="l" t="t" r="r" b="b"/>
              <a:pathLst>
                <a:path w="7675" h="976" extrusionOk="0">
                  <a:moveTo>
                    <a:pt x="586" y="1"/>
                  </a:moveTo>
                  <a:cubicBezTo>
                    <a:pt x="406" y="1"/>
                    <a:pt x="246" y="114"/>
                    <a:pt x="196" y="293"/>
                  </a:cubicBezTo>
                  <a:lnTo>
                    <a:pt x="1" y="976"/>
                  </a:lnTo>
                  <a:lnTo>
                    <a:pt x="7674" y="976"/>
                  </a:lnTo>
                  <a:lnTo>
                    <a:pt x="7479" y="293"/>
                  </a:lnTo>
                  <a:cubicBezTo>
                    <a:pt x="7428" y="114"/>
                    <a:pt x="7268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712200" y="3658625"/>
              <a:ext cx="222675" cy="30175"/>
            </a:xfrm>
            <a:custGeom>
              <a:avLst/>
              <a:gdLst/>
              <a:ahLst/>
              <a:cxnLst/>
              <a:rect l="l" t="t" r="r" b="b"/>
              <a:pathLst>
                <a:path w="8907" h="1207" extrusionOk="0">
                  <a:moveTo>
                    <a:pt x="0" y="1"/>
                  </a:moveTo>
                  <a:lnTo>
                    <a:pt x="129" y="1206"/>
                  </a:lnTo>
                  <a:lnTo>
                    <a:pt x="8778" y="120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8406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620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8598088" y="0"/>
            <a:ext cx="545911" cy="51435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1791" y="255034"/>
            <a:ext cx="8410753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3306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 userDrawn="1"/>
        </p:nvSpPr>
        <p:spPr>
          <a:xfrm>
            <a:off x="109581" y="0"/>
            <a:ext cx="13306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8598089" y="0"/>
            <a:ext cx="545911" cy="51435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20799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84245" y="184246"/>
            <a:ext cx="8782334" cy="4810835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31645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919885" y="4329753"/>
            <a:ext cx="931059" cy="556553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45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55034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404607" y="2507974"/>
            <a:ext cx="1811186" cy="2844199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7986191" y="-671097"/>
            <a:ext cx="1023969" cy="1589342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52627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4239" y="255034"/>
            <a:ext cx="6568305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8326640" y="2970710"/>
            <a:ext cx="1430504" cy="2238889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10170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006221" y="0"/>
            <a:ext cx="7137779" cy="51435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2588" y="255034"/>
            <a:ext cx="6639956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8326640" y="2970710"/>
            <a:ext cx="1430504" cy="2238889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7841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84245" y="184246"/>
            <a:ext cx="8782334" cy="4810835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CFB5829-FB29-4FD6-9773-F18D856F67E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02049" y="2660530"/>
            <a:ext cx="4334262" cy="21054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D4A3901-437E-4631-B520-2E67FA77E03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73456" y="2648603"/>
            <a:ext cx="1800000" cy="21173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174B765-312A-41E9-803E-DBDE5657BDF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873456" y="445459"/>
            <a:ext cx="1800000" cy="20994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241A15E-688D-4615-8A85-0B93DDA0D949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502050" y="445459"/>
            <a:ext cx="1350487" cy="20994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3A33D83-DC72-4026-A4BD-7C733F58185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1996316" y="445459"/>
            <a:ext cx="1350487" cy="20994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8DAD577-781B-41D9-8392-A56E540E99A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0582" y="445459"/>
            <a:ext cx="1350487" cy="20994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146530E-74CF-4ED1-A7FF-0416F5E35F48}"/>
              </a:ext>
            </a:extLst>
          </p:cNvPr>
          <p:cNvSpPr/>
          <p:nvPr userDrawn="1"/>
        </p:nvSpPr>
        <p:spPr>
          <a:xfrm>
            <a:off x="4981998" y="445459"/>
            <a:ext cx="1747242" cy="43204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106130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84245" y="184246"/>
            <a:ext cx="8782334" cy="4810835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31645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919885" y="4329753"/>
            <a:ext cx="931059" cy="556553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736349" y="1361578"/>
            <a:ext cx="1625324" cy="156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781347" y="1361578"/>
            <a:ext cx="1625324" cy="156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691352" y="1361578"/>
            <a:ext cx="1625324" cy="156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072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4E36E84F-E9AF-4CC5-BD83-3E187CFF78EA}"/>
              </a:ext>
            </a:extLst>
          </p:cNvPr>
          <p:cNvGrpSpPr/>
          <p:nvPr userDrawn="1"/>
        </p:nvGrpSpPr>
        <p:grpSpPr>
          <a:xfrm>
            <a:off x="2015065" y="-11950"/>
            <a:ext cx="2322042" cy="1850243"/>
            <a:chOff x="1827359" y="-19597"/>
            <a:chExt cx="3253206" cy="31733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F0A8563-0E2D-40B3-872C-7F2E7E0FCAD9}"/>
                </a:ext>
              </a:extLst>
            </p:cNvPr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8A501324-8C9F-422E-ABC9-D55B9B521A89}"/>
                </a:ext>
              </a:extLst>
            </p:cNvPr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55034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404607" y="2507974"/>
            <a:ext cx="1811186" cy="2844199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7986191" y="-671097"/>
            <a:ext cx="1023969" cy="1589342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57">
            <a:extLst>
              <a:ext uri="{FF2B5EF4-FFF2-40B4-BE49-F238E27FC236}">
                <a16:creationId xmlns:a16="http://schemas.microsoft.com/office/drawing/2014/main" id="{F4828449-45C1-4A0C-9289-31EF44B6B856}"/>
              </a:ext>
            </a:extLst>
          </p:cNvPr>
          <p:cNvGrpSpPr/>
          <p:nvPr userDrawn="1"/>
        </p:nvGrpSpPr>
        <p:grpSpPr>
          <a:xfrm>
            <a:off x="638096" y="1493733"/>
            <a:ext cx="1595147" cy="2755253"/>
            <a:chOff x="1438761" y="2033015"/>
            <a:chExt cx="1980000" cy="3420000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46E52279-5F36-44AE-9EC1-8B1C1E389C1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18F6A715-94DD-45A5-B68E-0C25DB045B1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12" name="Group 60">
              <a:extLst>
                <a:ext uri="{FF2B5EF4-FFF2-40B4-BE49-F238E27FC236}">
                  <a16:creationId xmlns:a16="http://schemas.microsoft.com/office/drawing/2014/main" id="{9E781B62-8904-4E20-9F76-184ED54588AF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61">
                <a:extLst>
                  <a:ext uri="{FF2B5EF4-FFF2-40B4-BE49-F238E27FC236}">
                    <a16:creationId xmlns:a16="http://schemas.microsoft.com/office/drawing/2014/main" id="{5C178692-3C2F-4413-9235-90493DFB07F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5" name="Rounded Rectangle 62">
                <a:extLst>
                  <a:ext uri="{FF2B5EF4-FFF2-40B4-BE49-F238E27FC236}">
                    <a16:creationId xmlns:a16="http://schemas.microsoft.com/office/drawing/2014/main" id="{DE83EA3F-1F93-44BC-875A-39ED85AABF7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9C4639BE-76A9-4E73-B409-4506B808AED9}"/>
              </a:ext>
            </a:extLst>
          </p:cNvPr>
          <p:cNvGrpSpPr/>
          <p:nvPr userDrawn="1"/>
        </p:nvGrpSpPr>
        <p:grpSpPr>
          <a:xfrm>
            <a:off x="2571207" y="1468332"/>
            <a:ext cx="1595147" cy="2755253"/>
            <a:chOff x="1438761" y="2033015"/>
            <a:chExt cx="1980000" cy="3420000"/>
          </a:xfrm>
        </p:grpSpPr>
        <p:sp>
          <p:nvSpPr>
            <p:cNvPr id="17" name="Rounded Rectangle 52">
              <a:extLst>
                <a:ext uri="{FF2B5EF4-FFF2-40B4-BE49-F238E27FC236}">
                  <a16:creationId xmlns:a16="http://schemas.microsoft.com/office/drawing/2014/main" id="{47554649-9DF5-44F6-BCD7-E4757EC874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63246AE1-2CFD-44EA-B80E-85FFCFE62879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45163D24-7C21-45DC-B265-AB026DA2C34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55">
                <a:extLst>
                  <a:ext uri="{FF2B5EF4-FFF2-40B4-BE49-F238E27FC236}">
                    <a16:creationId xmlns:a16="http://schemas.microsoft.com/office/drawing/2014/main" id="{CD8A8B08-2926-4348-95A3-13F706C6C68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" name="Rounded Rectangle 56">
                <a:extLst>
                  <a:ext uri="{FF2B5EF4-FFF2-40B4-BE49-F238E27FC236}">
                    <a16:creationId xmlns:a16="http://schemas.microsoft.com/office/drawing/2014/main" id="{1B9C3434-F54D-4075-83B2-88FDBF9C90C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23F0DB9-2B7F-416A-836F-C69A71C35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20" y="1680852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4E10EE16-2F78-4845-8B0E-4DAC43178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4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4A21D55F-CE9F-4F51-A2B5-2A4B54EEDB54}"/>
              </a:ext>
            </a:extLst>
          </p:cNvPr>
          <p:cNvGrpSpPr/>
          <p:nvPr userDrawn="1"/>
        </p:nvGrpSpPr>
        <p:grpSpPr>
          <a:xfrm>
            <a:off x="1558338" y="1364961"/>
            <a:ext cx="1728217" cy="2985103"/>
            <a:chOff x="1438761" y="2033015"/>
            <a:chExt cx="1980000" cy="3420000"/>
          </a:xfrm>
        </p:grpSpPr>
        <p:sp>
          <p:nvSpPr>
            <p:cNvPr id="25" name="Rounded Rectangle 41">
              <a:extLst>
                <a:ext uri="{FF2B5EF4-FFF2-40B4-BE49-F238E27FC236}">
                  <a16:creationId xmlns:a16="http://schemas.microsoft.com/office/drawing/2014/main" id="{6F2ED8D6-101C-428B-92B5-133C5D479F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68203E71-F6E5-4E95-BF4C-1492469EC4E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C6AA3ED5-4568-404D-A317-C72A4CB8163C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8" name="Oval 44">
                <a:extLst>
                  <a:ext uri="{FF2B5EF4-FFF2-40B4-BE49-F238E27FC236}">
                    <a16:creationId xmlns:a16="http://schemas.microsoft.com/office/drawing/2014/main" id="{F437D6C2-0423-4F34-A0EE-00C8E06E2614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" name="Rounded Rectangle 45">
                <a:extLst>
                  <a:ext uri="{FF2B5EF4-FFF2-40B4-BE49-F238E27FC236}">
                    <a16:creationId xmlns:a16="http://schemas.microsoft.com/office/drawing/2014/main" id="{F32F0B11-E517-47E6-852B-59818A0AB54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896992B1-F910-43E3-A577-8F9CF6C2C0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63085" y="1613689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8900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39544" y="390247"/>
            <a:ext cx="3645000" cy="2889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84456" y="390247"/>
            <a:ext cx="4320000" cy="1664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284128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760293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236456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539544" y="3421271"/>
            <a:ext cx="80649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95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-1" y="0"/>
            <a:ext cx="5643923" cy="5143500"/>
          </a:xfrm>
          <a:custGeom>
            <a:avLst/>
            <a:gdLst>
              <a:gd name="connsiteX0" fmla="*/ 0 w 7525230"/>
              <a:gd name="connsiteY0" fmla="*/ 0 h 6858000"/>
              <a:gd name="connsiteX1" fmla="*/ 7525230 w 7525230"/>
              <a:gd name="connsiteY1" fmla="*/ 0 h 6858000"/>
              <a:gd name="connsiteX2" fmla="*/ 4342625 w 7525230"/>
              <a:gd name="connsiteY2" fmla="*/ 6858000 h 6858000"/>
              <a:gd name="connsiteX3" fmla="*/ 0 w 7525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5230" h="6858000">
                <a:moveTo>
                  <a:pt x="0" y="0"/>
                </a:moveTo>
                <a:lnTo>
                  <a:pt x="7525230" y="0"/>
                </a:lnTo>
                <a:lnTo>
                  <a:pt x="4342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3477589" y="3845924"/>
            <a:ext cx="907154" cy="1304568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143486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61668" y="136273"/>
            <a:ext cx="8930783" cy="4928255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7693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8613467">
            <a:off x="-404607" y="2507974"/>
            <a:ext cx="1811186" cy="2844199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59932" y="42454"/>
            <a:ext cx="6022778" cy="5058592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32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idx="1" hasCustomPrompt="1"/>
          </p:nvPr>
        </p:nvSpPr>
        <p:spPr>
          <a:xfrm>
            <a:off x="2" y="0"/>
            <a:ext cx="5729152" cy="5143500"/>
          </a:xfrm>
          <a:custGeom>
            <a:avLst/>
            <a:gdLst>
              <a:gd name="connsiteX0" fmla="*/ 0 w 7638869"/>
              <a:gd name="connsiteY0" fmla="*/ 0 h 6858000"/>
              <a:gd name="connsiteX1" fmla="*/ 7638869 w 7638869"/>
              <a:gd name="connsiteY1" fmla="*/ 0 h 6858000"/>
              <a:gd name="connsiteX2" fmla="*/ 3305074 w 7638869"/>
              <a:gd name="connsiteY2" fmla="*/ 6858000 h 6858000"/>
              <a:gd name="connsiteX3" fmla="*/ 3296635 w 7638869"/>
              <a:gd name="connsiteY3" fmla="*/ 6858000 h 6858000"/>
              <a:gd name="connsiteX4" fmla="*/ 0 w 7638869"/>
              <a:gd name="connsiteY4" fmla="*/ 1590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8869" h="6858000">
                <a:moveTo>
                  <a:pt x="0" y="0"/>
                </a:moveTo>
                <a:lnTo>
                  <a:pt x="7638869" y="0"/>
                </a:lnTo>
                <a:lnTo>
                  <a:pt x="3305074" y="6858000"/>
                </a:lnTo>
                <a:lnTo>
                  <a:pt x="3296635" y="6858000"/>
                </a:lnTo>
                <a:lnTo>
                  <a:pt x="0" y="159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964199" y="3398325"/>
            <a:ext cx="1373885" cy="1745175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050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05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3394139" y="-3217"/>
            <a:ext cx="2964128" cy="3900734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050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0889458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62659" y="1943087"/>
            <a:ext cx="4833000" cy="275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843659" y="2024087"/>
            <a:ext cx="4671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24951" y="1426316"/>
            <a:ext cx="3816424" cy="243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2533162" y="3938452"/>
            <a:ext cx="0" cy="120504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7" idx="0"/>
          </p:cNvCxnSpPr>
          <p:nvPr userDrawn="1"/>
        </p:nvCxnSpPr>
        <p:spPr>
          <a:xfrm>
            <a:off x="6179159" y="0"/>
            <a:ext cx="0" cy="194308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47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50204" y="1662086"/>
            <a:ext cx="5805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520088" y="3246348"/>
            <a:ext cx="5076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490088" y="528086"/>
            <a:ext cx="2106000" cy="2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550204" y="3246348"/>
            <a:ext cx="2835000" cy="14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601411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 userDrawn="1"/>
        </p:nvCxnSpPr>
        <p:spPr>
          <a:xfrm>
            <a:off x="0" y="2638095"/>
            <a:ext cx="9144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3171312" y="1315095"/>
            <a:ext cx="2646000" cy="264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279312" y="1423095"/>
            <a:ext cx="2430000" cy="243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0463" y="1666095"/>
            <a:ext cx="1944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612011" y="1666095"/>
            <a:ext cx="1944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00B25E-E487-42F6-B382-4391A4BE9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31645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09771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31980" y="1"/>
            <a:ext cx="3116455" cy="5150644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0191" y="0"/>
            <a:ext cx="2916000" cy="2511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0191" y="2632500"/>
            <a:ext cx="2915488" cy="2511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681540"/>
            <a:ext cx="540000" cy="1336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3131840" y="3273828"/>
            <a:ext cx="720081" cy="1869672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2949724" y="3705876"/>
            <a:ext cx="476532" cy="1437624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12045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04448" y="-10795"/>
            <a:ext cx="2700000" cy="27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17530" y="2902500"/>
            <a:ext cx="2700000" cy="224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1448" y="2902500"/>
            <a:ext cx="1863000" cy="1456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17530" y="1339205"/>
            <a:ext cx="1863000" cy="143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517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-2186" y="0"/>
            <a:ext cx="9147280" cy="5143502"/>
          </a:xfrm>
          <a:custGeom>
            <a:avLst/>
            <a:gdLst>
              <a:gd name="connsiteX0" fmla="*/ 5519956 w 9169167"/>
              <a:gd name="connsiteY0" fmla="*/ 8389 h 6115574"/>
              <a:gd name="connsiteX1" fmla="*/ 0 w 9169167"/>
              <a:gd name="connsiteY1" fmla="*/ 4563611 h 6115574"/>
              <a:gd name="connsiteX2" fmla="*/ 16778 w 9169167"/>
              <a:gd name="connsiteY2" fmla="*/ 6098796 h 6115574"/>
              <a:gd name="connsiteX3" fmla="*/ 3892492 w 9169167"/>
              <a:gd name="connsiteY3" fmla="*/ 6115574 h 6115574"/>
              <a:gd name="connsiteX4" fmla="*/ 9169167 w 9169167"/>
              <a:gd name="connsiteY4" fmla="*/ 1937857 h 6115574"/>
              <a:gd name="connsiteX5" fmla="*/ 9160778 w 9169167"/>
              <a:gd name="connsiteY5" fmla="*/ 0 h 6115574"/>
              <a:gd name="connsiteX6" fmla="*/ 5519956 w 9169167"/>
              <a:gd name="connsiteY6" fmla="*/ 8389 h 6115574"/>
              <a:gd name="connsiteX0" fmla="*/ 5561901 w 9169167"/>
              <a:gd name="connsiteY0" fmla="*/ 0 h 6115574"/>
              <a:gd name="connsiteX1" fmla="*/ 0 w 9169167"/>
              <a:gd name="connsiteY1" fmla="*/ 4563611 h 6115574"/>
              <a:gd name="connsiteX2" fmla="*/ 16778 w 9169167"/>
              <a:gd name="connsiteY2" fmla="*/ 6098796 h 6115574"/>
              <a:gd name="connsiteX3" fmla="*/ 3892492 w 9169167"/>
              <a:gd name="connsiteY3" fmla="*/ 6115574 h 6115574"/>
              <a:gd name="connsiteX4" fmla="*/ 9169167 w 9169167"/>
              <a:gd name="connsiteY4" fmla="*/ 1937857 h 6115574"/>
              <a:gd name="connsiteX5" fmla="*/ 9160778 w 9169167"/>
              <a:gd name="connsiteY5" fmla="*/ 0 h 6115574"/>
              <a:gd name="connsiteX6" fmla="*/ 5561901 w 9169167"/>
              <a:gd name="connsiteY6" fmla="*/ 0 h 6115574"/>
              <a:gd name="connsiteX0" fmla="*/ 5561901 w 9169167"/>
              <a:gd name="connsiteY0" fmla="*/ 0 h 6107185"/>
              <a:gd name="connsiteX1" fmla="*/ 0 w 9169167"/>
              <a:gd name="connsiteY1" fmla="*/ 4563611 h 6107185"/>
              <a:gd name="connsiteX2" fmla="*/ 16778 w 9169167"/>
              <a:gd name="connsiteY2" fmla="*/ 6098796 h 6107185"/>
              <a:gd name="connsiteX3" fmla="*/ 4051883 w 9169167"/>
              <a:gd name="connsiteY3" fmla="*/ 6107185 h 6107185"/>
              <a:gd name="connsiteX4" fmla="*/ 9169167 w 9169167"/>
              <a:gd name="connsiteY4" fmla="*/ 1937857 h 6107185"/>
              <a:gd name="connsiteX5" fmla="*/ 9160778 w 9169167"/>
              <a:gd name="connsiteY5" fmla="*/ 0 h 6107185"/>
              <a:gd name="connsiteX6" fmla="*/ 5561901 w 9169167"/>
              <a:gd name="connsiteY6" fmla="*/ 0 h 6107185"/>
              <a:gd name="connsiteX0" fmla="*/ 5547310 w 9154576"/>
              <a:gd name="connsiteY0" fmla="*/ 0 h 6107185"/>
              <a:gd name="connsiteX1" fmla="*/ 0 w 9154576"/>
              <a:gd name="connsiteY1" fmla="*/ 4563612 h 6107185"/>
              <a:gd name="connsiteX2" fmla="*/ 2187 w 9154576"/>
              <a:gd name="connsiteY2" fmla="*/ 6098796 h 6107185"/>
              <a:gd name="connsiteX3" fmla="*/ 4037292 w 9154576"/>
              <a:gd name="connsiteY3" fmla="*/ 6107185 h 6107185"/>
              <a:gd name="connsiteX4" fmla="*/ 9154576 w 9154576"/>
              <a:gd name="connsiteY4" fmla="*/ 1937857 h 6107185"/>
              <a:gd name="connsiteX5" fmla="*/ 9146187 w 9154576"/>
              <a:gd name="connsiteY5" fmla="*/ 0 h 6107185"/>
              <a:gd name="connsiteX6" fmla="*/ 5547310 w 9154576"/>
              <a:gd name="connsiteY6" fmla="*/ 0 h 6107185"/>
              <a:gd name="connsiteX0" fmla="*/ 5547310 w 9154576"/>
              <a:gd name="connsiteY0" fmla="*/ 0 h 6107185"/>
              <a:gd name="connsiteX1" fmla="*/ 0 w 9154576"/>
              <a:gd name="connsiteY1" fmla="*/ 4563612 h 6107185"/>
              <a:gd name="connsiteX2" fmla="*/ 2187 w 9154576"/>
              <a:gd name="connsiteY2" fmla="*/ 6098796 h 6107185"/>
              <a:gd name="connsiteX3" fmla="*/ 4037292 w 9154576"/>
              <a:gd name="connsiteY3" fmla="*/ 6107185 h 6107185"/>
              <a:gd name="connsiteX4" fmla="*/ 9154576 w 9154576"/>
              <a:gd name="connsiteY4" fmla="*/ 1937857 h 6107185"/>
              <a:gd name="connsiteX5" fmla="*/ 9146187 w 9154576"/>
              <a:gd name="connsiteY5" fmla="*/ 0 h 6107185"/>
              <a:gd name="connsiteX6" fmla="*/ 5547310 w 9154576"/>
              <a:gd name="connsiteY6" fmla="*/ 0 h 6107185"/>
              <a:gd name="connsiteX0" fmla="*/ 5547310 w 9154576"/>
              <a:gd name="connsiteY0" fmla="*/ 0 h 6098796"/>
              <a:gd name="connsiteX1" fmla="*/ 0 w 9154576"/>
              <a:gd name="connsiteY1" fmla="*/ 4563612 h 6098796"/>
              <a:gd name="connsiteX2" fmla="*/ 2187 w 9154576"/>
              <a:gd name="connsiteY2" fmla="*/ 6098796 h 6098796"/>
              <a:gd name="connsiteX3" fmla="*/ 3628730 w 9154576"/>
              <a:gd name="connsiteY3" fmla="*/ 6089860 h 6098796"/>
              <a:gd name="connsiteX4" fmla="*/ 9154576 w 9154576"/>
              <a:gd name="connsiteY4" fmla="*/ 1937857 h 6098796"/>
              <a:gd name="connsiteX5" fmla="*/ 9146187 w 9154576"/>
              <a:gd name="connsiteY5" fmla="*/ 0 h 6098796"/>
              <a:gd name="connsiteX6" fmla="*/ 5547310 w 9154576"/>
              <a:gd name="connsiteY6" fmla="*/ 0 h 6098796"/>
              <a:gd name="connsiteX0" fmla="*/ 5547310 w 9147280"/>
              <a:gd name="connsiteY0" fmla="*/ 0 h 6098796"/>
              <a:gd name="connsiteX1" fmla="*/ 0 w 9147280"/>
              <a:gd name="connsiteY1" fmla="*/ 4563612 h 6098796"/>
              <a:gd name="connsiteX2" fmla="*/ 2187 w 9147280"/>
              <a:gd name="connsiteY2" fmla="*/ 6098796 h 6098796"/>
              <a:gd name="connsiteX3" fmla="*/ 3628730 w 9147280"/>
              <a:gd name="connsiteY3" fmla="*/ 6089860 h 6098796"/>
              <a:gd name="connsiteX4" fmla="*/ 9147280 w 9147280"/>
              <a:gd name="connsiteY4" fmla="*/ 1530712 h 6098796"/>
              <a:gd name="connsiteX5" fmla="*/ 9146187 w 9147280"/>
              <a:gd name="connsiteY5" fmla="*/ 0 h 6098796"/>
              <a:gd name="connsiteX6" fmla="*/ 5547310 w 9147280"/>
              <a:gd name="connsiteY6" fmla="*/ 0 h 6098796"/>
              <a:gd name="connsiteX0" fmla="*/ 5547310 w 9147280"/>
              <a:gd name="connsiteY0" fmla="*/ 0 h 6107186"/>
              <a:gd name="connsiteX1" fmla="*/ 0 w 9147280"/>
              <a:gd name="connsiteY1" fmla="*/ 4563612 h 6107186"/>
              <a:gd name="connsiteX2" fmla="*/ 2187 w 9147280"/>
              <a:gd name="connsiteY2" fmla="*/ 6098796 h 6107186"/>
              <a:gd name="connsiteX3" fmla="*/ 3614138 w 9147280"/>
              <a:gd name="connsiteY3" fmla="*/ 6107186 h 6107186"/>
              <a:gd name="connsiteX4" fmla="*/ 9147280 w 9147280"/>
              <a:gd name="connsiteY4" fmla="*/ 1530712 h 6107186"/>
              <a:gd name="connsiteX5" fmla="*/ 9146187 w 9147280"/>
              <a:gd name="connsiteY5" fmla="*/ 0 h 6107186"/>
              <a:gd name="connsiteX6" fmla="*/ 5547310 w 9147280"/>
              <a:gd name="connsiteY6" fmla="*/ 0 h 610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7280" h="6107186">
                <a:moveTo>
                  <a:pt x="5547310" y="0"/>
                </a:moveTo>
                <a:lnTo>
                  <a:pt x="0" y="4563612"/>
                </a:lnTo>
                <a:lnTo>
                  <a:pt x="2187" y="6098796"/>
                </a:lnTo>
                <a:lnTo>
                  <a:pt x="3614138" y="6107186"/>
                </a:lnTo>
                <a:lnTo>
                  <a:pt x="9147280" y="1530712"/>
                </a:lnTo>
                <a:cubicBezTo>
                  <a:pt x="9144484" y="884760"/>
                  <a:pt x="9148983" y="645952"/>
                  <a:pt x="9146187" y="0"/>
                </a:cubicBezTo>
                <a:lnTo>
                  <a:pt x="55473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687084"/>
            <a:ext cx="4536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567000" y="2099060"/>
            <a:ext cx="3969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4608000" y="1674211"/>
            <a:ext cx="3969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4608000" y="3093482"/>
            <a:ext cx="4536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02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9544" y="390247"/>
            <a:ext cx="3645000" cy="2889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284456" y="390247"/>
            <a:ext cx="4320000" cy="1664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84128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0293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236456" y="2145878"/>
            <a:ext cx="1368000" cy="1134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539544" y="3380532"/>
            <a:ext cx="806491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466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1182189"/>
            <a:ext cx="1835696" cy="3961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654153" y="1182189"/>
            <a:ext cx="1835696" cy="3961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08304" y="1182189"/>
            <a:ext cx="1835696" cy="3961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63F3B07-61CD-44DC-8C7A-948C970257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31645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89490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26585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713313" y="1704975"/>
            <a:ext cx="38589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1"/>
          </p:nvPr>
        </p:nvSpPr>
        <p:spPr>
          <a:xfrm>
            <a:off x="713150" y="2762859"/>
            <a:ext cx="3858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388" name="Google Shape;388;p24"/>
          <p:cNvSpPr>
            <a:spLocks noGrp="1"/>
          </p:cNvSpPr>
          <p:nvPr>
            <p:ph type="pic" idx="2"/>
          </p:nvPr>
        </p:nvSpPr>
        <p:spPr>
          <a:xfrm>
            <a:off x="5027350" y="370050"/>
            <a:ext cx="3748200" cy="44034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4"/>
          <p:cNvSpPr/>
          <p:nvPr/>
        </p:nvSpPr>
        <p:spPr>
          <a:xfrm flipH="1">
            <a:off x="344613" y="41018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4"/>
          <p:cNvSpPr/>
          <p:nvPr/>
        </p:nvSpPr>
        <p:spPr>
          <a:xfrm flipH="1">
            <a:off x="344625" y="4731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/>
          <p:nvPr/>
        </p:nvSpPr>
        <p:spPr>
          <a:xfrm flipH="1">
            <a:off x="765275" y="4558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"/>
          <p:cNvSpPr/>
          <p:nvPr/>
        </p:nvSpPr>
        <p:spPr>
          <a:xfrm flipH="1">
            <a:off x="713325" y="37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647454">
            <a:off x="320477" y="467314"/>
            <a:ext cx="228293" cy="351234"/>
            <a:chOff x="4235350" y="238125"/>
            <a:chExt cx="540925" cy="832225"/>
          </a:xfrm>
        </p:grpSpPr>
        <p:sp>
          <p:nvSpPr>
            <p:cNvPr id="394" name="Google Shape;394;p24"/>
            <p:cNvSpPr/>
            <p:nvPr/>
          </p:nvSpPr>
          <p:spPr>
            <a:xfrm>
              <a:off x="4335325" y="43317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63" y="0"/>
                    <a:pt x="0" y="878"/>
                    <a:pt x="0" y="1951"/>
                  </a:cubicBezTo>
                  <a:cubicBezTo>
                    <a:pt x="0" y="3024"/>
                    <a:pt x="863" y="3901"/>
                    <a:pt x="1951" y="3901"/>
                  </a:cubicBezTo>
                  <a:lnTo>
                    <a:pt x="15605" y="3901"/>
                  </a:lnTo>
                  <a:cubicBezTo>
                    <a:pt x="16678" y="3901"/>
                    <a:pt x="17556" y="3024"/>
                    <a:pt x="17556" y="1951"/>
                  </a:cubicBezTo>
                  <a:cubicBezTo>
                    <a:pt x="17556" y="878"/>
                    <a:pt x="16678" y="0"/>
                    <a:pt x="15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333275" y="579475"/>
              <a:ext cx="443000" cy="490875"/>
            </a:xfrm>
            <a:custGeom>
              <a:avLst/>
              <a:gdLst/>
              <a:ahLst/>
              <a:cxnLst/>
              <a:rect l="l" t="t" r="r" b="b"/>
              <a:pathLst>
                <a:path w="17720" h="19635" extrusionOk="0">
                  <a:moveTo>
                    <a:pt x="1155" y="0"/>
                  </a:moveTo>
                  <a:cubicBezTo>
                    <a:pt x="636" y="1042"/>
                    <a:pt x="313" y="2294"/>
                    <a:pt x="180" y="3690"/>
                  </a:cubicBezTo>
                  <a:cubicBezTo>
                    <a:pt x="1" y="5867"/>
                    <a:pt x="359" y="8146"/>
                    <a:pt x="1171" y="10127"/>
                  </a:cubicBezTo>
                  <a:cubicBezTo>
                    <a:pt x="1838" y="11754"/>
                    <a:pt x="2829" y="13120"/>
                    <a:pt x="4034" y="14075"/>
                  </a:cubicBezTo>
                  <a:cubicBezTo>
                    <a:pt x="4861" y="14727"/>
                    <a:pt x="5774" y="15199"/>
                    <a:pt x="6781" y="15476"/>
                  </a:cubicBezTo>
                  <a:lnTo>
                    <a:pt x="4276" y="17976"/>
                  </a:lnTo>
                  <a:cubicBezTo>
                    <a:pt x="3984" y="18253"/>
                    <a:pt x="3902" y="18679"/>
                    <a:pt x="4066" y="19034"/>
                  </a:cubicBezTo>
                  <a:cubicBezTo>
                    <a:pt x="4214" y="19393"/>
                    <a:pt x="4569" y="19634"/>
                    <a:pt x="4959" y="19634"/>
                  </a:cubicBezTo>
                  <a:lnTo>
                    <a:pt x="12761" y="19634"/>
                  </a:lnTo>
                  <a:cubicBezTo>
                    <a:pt x="13151" y="19634"/>
                    <a:pt x="13510" y="19393"/>
                    <a:pt x="13674" y="19034"/>
                  </a:cubicBezTo>
                  <a:cubicBezTo>
                    <a:pt x="13818" y="18679"/>
                    <a:pt x="13736" y="18253"/>
                    <a:pt x="13444" y="17976"/>
                  </a:cubicBezTo>
                  <a:lnTo>
                    <a:pt x="10943" y="15460"/>
                  </a:lnTo>
                  <a:cubicBezTo>
                    <a:pt x="13397" y="14793"/>
                    <a:pt x="15394" y="12925"/>
                    <a:pt x="16565" y="10112"/>
                  </a:cubicBezTo>
                  <a:cubicBezTo>
                    <a:pt x="17380" y="8146"/>
                    <a:pt x="17720" y="5867"/>
                    <a:pt x="17540" y="3690"/>
                  </a:cubicBezTo>
                  <a:cubicBezTo>
                    <a:pt x="17427" y="2294"/>
                    <a:pt x="17088" y="1042"/>
                    <a:pt x="16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235350" y="266875"/>
              <a:ext cx="197525" cy="117550"/>
            </a:xfrm>
            <a:custGeom>
              <a:avLst/>
              <a:gdLst/>
              <a:ahLst/>
              <a:cxnLst/>
              <a:rect l="l" t="t" r="r" b="b"/>
              <a:pathLst>
                <a:path w="7901" h="4702" extrusionOk="0">
                  <a:moveTo>
                    <a:pt x="2999" y="0"/>
                  </a:moveTo>
                  <a:cubicBezTo>
                    <a:pt x="2048" y="0"/>
                    <a:pt x="1098" y="362"/>
                    <a:pt x="375" y="1093"/>
                  </a:cubicBezTo>
                  <a:cubicBezTo>
                    <a:pt x="1" y="1468"/>
                    <a:pt x="1" y="2084"/>
                    <a:pt x="375" y="2474"/>
                  </a:cubicBezTo>
                  <a:cubicBezTo>
                    <a:pt x="570" y="2661"/>
                    <a:pt x="822" y="2755"/>
                    <a:pt x="1072" y="2755"/>
                  </a:cubicBezTo>
                  <a:cubicBezTo>
                    <a:pt x="1321" y="2755"/>
                    <a:pt x="1569" y="2661"/>
                    <a:pt x="1756" y="2474"/>
                  </a:cubicBezTo>
                  <a:cubicBezTo>
                    <a:pt x="2097" y="2128"/>
                    <a:pt x="2538" y="1961"/>
                    <a:pt x="2983" y="1961"/>
                  </a:cubicBezTo>
                  <a:cubicBezTo>
                    <a:pt x="3369" y="1961"/>
                    <a:pt x="3757" y="2087"/>
                    <a:pt x="4081" y="2330"/>
                  </a:cubicBezTo>
                  <a:cubicBezTo>
                    <a:pt x="4050" y="2474"/>
                    <a:pt x="3999" y="2607"/>
                    <a:pt x="3999" y="2751"/>
                  </a:cubicBezTo>
                  <a:cubicBezTo>
                    <a:pt x="3999" y="3824"/>
                    <a:pt x="4862" y="4702"/>
                    <a:pt x="5950" y="4702"/>
                  </a:cubicBezTo>
                  <a:cubicBezTo>
                    <a:pt x="7023" y="4702"/>
                    <a:pt x="7901" y="3824"/>
                    <a:pt x="7901" y="2751"/>
                  </a:cubicBezTo>
                  <a:cubicBezTo>
                    <a:pt x="7901" y="1678"/>
                    <a:pt x="7023" y="801"/>
                    <a:pt x="5950" y="801"/>
                  </a:cubicBezTo>
                  <a:cubicBezTo>
                    <a:pt x="5755" y="801"/>
                    <a:pt x="5595" y="867"/>
                    <a:pt x="5431" y="898"/>
                  </a:cubicBezTo>
                  <a:cubicBezTo>
                    <a:pt x="4734" y="301"/>
                    <a:pt x="3866" y="0"/>
                    <a:pt x="2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467875" y="238125"/>
              <a:ext cx="258475" cy="146300"/>
            </a:xfrm>
            <a:custGeom>
              <a:avLst/>
              <a:gdLst/>
              <a:ahLst/>
              <a:cxnLst/>
              <a:rect l="l" t="t" r="r" b="b"/>
              <a:pathLst>
                <a:path w="10339" h="5852" extrusionOk="0">
                  <a:moveTo>
                    <a:pt x="1525" y="0"/>
                  </a:moveTo>
                  <a:cubicBezTo>
                    <a:pt x="975" y="0"/>
                    <a:pt x="550" y="441"/>
                    <a:pt x="550" y="975"/>
                  </a:cubicBezTo>
                  <a:cubicBezTo>
                    <a:pt x="550" y="1514"/>
                    <a:pt x="975" y="1951"/>
                    <a:pt x="1525" y="1951"/>
                  </a:cubicBezTo>
                  <a:lnTo>
                    <a:pt x="3476" y="1951"/>
                  </a:lnTo>
                  <a:cubicBezTo>
                    <a:pt x="4014" y="1951"/>
                    <a:pt x="4451" y="2391"/>
                    <a:pt x="4451" y="2926"/>
                  </a:cubicBezTo>
                  <a:cubicBezTo>
                    <a:pt x="4451" y="3464"/>
                    <a:pt x="4014" y="3901"/>
                    <a:pt x="3476" y="3901"/>
                  </a:cubicBezTo>
                  <a:lnTo>
                    <a:pt x="1525" y="3901"/>
                  </a:lnTo>
                  <a:cubicBezTo>
                    <a:pt x="1186" y="3901"/>
                    <a:pt x="858" y="3967"/>
                    <a:pt x="535" y="4049"/>
                  </a:cubicBezTo>
                  <a:cubicBezTo>
                    <a:pt x="503" y="4697"/>
                    <a:pt x="308" y="5317"/>
                    <a:pt x="0" y="5852"/>
                  </a:cubicBezTo>
                  <a:lnTo>
                    <a:pt x="10174" y="5852"/>
                  </a:lnTo>
                  <a:cubicBezTo>
                    <a:pt x="10287" y="5267"/>
                    <a:pt x="10338" y="4666"/>
                    <a:pt x="10221" y="4065"/>
                  </a:cubicBezTo>
                  <a:cubicBezTo>
                    <a:pt x="9851" y="1756"/>
                    <a:pt x="7705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1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950246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263659" y="266230"/>
            <a:ext cx="1618179" cy="108572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93182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7923122" y="4324350"/>
            <a:ext cx="1220878" cy="81915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263659" y="266230"/>
            <a:ext cx="1618179" cy="108572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69622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6556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265401" y="267974"/>
            <a:ext cx="1628774" cy="1092829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7923122" y="4324350"/>
            <a:ext cx="1220878" cy="81915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4908" y="1451092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21691" y="1451092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38474" y="1451092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55257" y="1451092"/>
            <a:ext cx="1485000" cy="1485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5854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5542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230551" y="1618100"/>
            <a:ext cx="2583915" cy="25839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032651" y="1997467"/>
            <a:ext cx="1075970" cy="1891498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27430" y="2174136"/>
            <a:ext cx="893125" cy="14647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871455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3560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36369" y="1405940"/>
            <a:ext cx="8471263" cy="204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9646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4164806" y="239803"/>
            <a:ext cx="4721045" cy="4721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4056449" y="107950"/>
            <a:ext cx="4937760" cy="493776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599532" y="1435513"/>
            <a:ext cx="2205901" cy="3063827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2684093"/>
            <a:ext cx="3066401" cy="2205317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45369" y="333072"/>
            <a:ext cx="3066402" cy="2205317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19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2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3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4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ubTitle" idx="5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6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7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8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>
            <a:spLocks noGrp="1"/>
          </p:cNvSpPr>
          <p:nvPr>
            <p:ph type="pic" idx="9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649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5204102" y="1149685"/>
            <a:ext cx="3296591" cy="259282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331641" y="1275312"/>
            <a:ext cx="3042656" cy="1777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386035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308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203310" cy="51435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2145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2800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314325" y="953996"/>
            <a:ext cx="8515350" cy="3235508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704" y="1417320"/>
            <a:ext cx="2458368" cy="37261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33280" y="0"/>
            <a:ext cx="2458368" cy="27366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896861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732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0485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2510065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9796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0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1"/>
          </p:nvPr>
        </p:nvSpPr>
        <p:spPr>
          <a:xfrm>
            <a:off x="713242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2"/>
          </p:nvPr>
        </p:nvSpPr>
        <p:spPr>
          <a:xfrm>
            <a:off x="6303303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3"/>
          </p:nvPr>
        </p:nvSpPr>
        <p:spPr>
          <a:xfrm>
            <a:off x="713150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4"/>
          </p:nvPr>
        </p:nvSpPr>
        <p:spPr>
          <a:xfrm>
            <a:off x="6303175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subTitle" idx="5"/>
          </p:nvPr>
        </p:nvSpPr>
        <p:spPr>
          <a:xfrm>
            <a:off x="713100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0"/>
          <p:cNvSpPr txBox="1">
            <a:spLocks noGrp="1"/>
          </p:cNvSpPr>
          <p:nvPr>
            <p:ph type="subTitle" idx="6"/>
          </p:nvPr>
        </p:nvSpPr>
        <p:spPr>
          <a:xfrm>
            <a:off x="7292198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0"/>
          <p:cNvSpPr txBox="1">
            <a:spLocks noGrp="1"/>
          </p:cNvSpPr>
          <p:nvPr>
            <p:ph type="subTitle" idx="7"/>
          </p:nvPr>
        </p:nvSpPr>
        <p:spPr>
          <a:xfrm>
            <a:off x="713100" y="3501100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8"/>
          </p:nvPr>
        </p:nvSpPr>
        <p:spPr>
          <a:xfrm>
            <a:off x="7292198" y="3501104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/>
          <p:nvPr/>
        </p:nvSpPr>
        <p:spPr>
          <a:xfrm flipH="1">
            <a:off x="8582663" y="720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0"/>
          <p:cNvSpPr/>
          <p:nvPr/>
        </p:nvSpPr>
        <p:spPr>
          <a:xfrm flipH="1">
            <a:off x="8194550" y="3843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0"/>
          <p:cNvSpPr/>
          <p:nvPr/>
        </p:nvSpPr>
        <p:spPr>
          <a:xfrm flipH="1">
            <a:off x="132475" y="4712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0"/>
          <p:cNvSpPr/>
          <p:nvPr/>
        </p:nvSpPr>
        <p:spPr>
          <a:xfrm flipH="1">
            <a:off x="402475" y="4395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 rot="1245836">
            <a:off x="8533527" y="197469"/>
            <a:ext cx="351107" cy="312984"/>
            <a:chOff x="5653350" y="2300150"/>
            <a:chExt cx="351125" cy="313000"/>
          </a:xfrm>
        </p:grpSpPr>
        <p:sp>
          <p:nvSpPr>
            <p:cNvPr id="547" name="Google Shape;547;p30"/>
            <p:cNvSpPr/>
            <p:nvPr/>
          </p:nvSpPr>
          <p:spPr>
            <a:xfrm>
              <a:off x="5653350" y="2479800"/>
              <a:ext cx="306350" cy="58925"/>
            </a:xfrm>
            <a:custGeom>
              <a:avLst/>
              <a:gdLst/>
              <a:ahLst/>
              <a:cxnLst/>
              <a:rect l="l" t="t" r="r" b="b"/>
              <a:pathLst>
                <a:path w="12254" h="2357" extrusionOk="0">
                  <a:moveTo>
                    <a:pt x="406" y="0"/>
                  </a:moveTo>
                  <a:cubicBezTo>
                    <a:pt x="180" y="0"/>
                    <a:pt x="0" y="195"/>
                    <a:pt x="0" y="422"/>
                  </a:cubicBezTo>
                  <a:cubicBezTo>
                    <a:pt x="0" y="652"/>
                    <a:pt x="180" y="827"/>
                    <a:pt x="406" y="827"/>
                  </a:cubicBezTo>
                  <a:lnTo>
                    <a:pt x="570" y="827"/>
                  </a:lnTo>
                  <a:lnTo>
                    <a:pt x="843" y="1787"/>
                  </a:lnTo>
                  <a:lnTo>
                    <a:pt x="1526" y="2341"/>
                  </a:lnTo>
                  <a:lnTo>
                    <a:pt x="2033" y="1920"/>
                  </a:lnTo>
                  <a:cubicBezTo>
                    <a:pt x="2105" y="1853"/>
                    <a:pt x="2198" y="1820"/>
                    <a:pt x="2291" y="1820"/>
                  </a:cubicBezTo>
                  <a:cubicBezTo>
                    <a:pt x="2384" y="1820"/>
                    <a:pt x="2477" y="1853"/>
                    <a:pt x="2552" y="1920"/>
                  </a:cubicBezTo>
                  <a:lnTo>
                    <a:pt x="3055" y="2341"/>
                  </a:lnTo>
                  <a:lnTo>
                    <a:pt x="3558" y="1920"/>
                  </a:lnTo>
                  <a:cubicBezTo>
                    <a:pt x="3640" y="1853"/>
                    <a:pt x="3738" y="1820"/>
                    <a:pt x="3833" y="1820"/>
                  </a:cubicBezTo>
                  <a:cubicBezTo>
                    <a:pt x="3929" y="1820"/>
                    <a:pt x="4022" y="1853"/>
                    <a:pt x="4096" y="1920"/>
                  </a:cubicBezTo>
                  <a:lnTo>
                    <a:pt x="4600" y="2341"/>
                  </a:lnTo>
                  <a:lnTo>
                    <a:pt x="5103" y="1920"/>
                  </a:lnTo>
                  <a:cubicBezTo>
                    <a:pt x="5177" y="1853"/>
                    <a:pt x="5271" y="1820"/>
                    <a:pt x="5366" y="1820"/>
                  </a:cubicBezTo>
                  <a:cubicBezTo>
                    <a:pt x="5462" y="1820"/>
                    <a:pt x="5559" y="1853"/>
                    <a:pt x="5641" y="1920"/>
                  </a:cubicBezTo>
                  <a:lnTo>
                    <a:pt x="6145" y="2341"/>
                  </a:lnTo>
                  <a:lnTo>
                    <a:pt x="6648" y="1920"/>
                  </a:lnTo>
                  <a:cubicBezTo>
                    <a:pt x="6720" y="1853"/>
                    <a:pt x="6814" y="1820"/>
                    <a:pt x="6909" y="1820"/>
                  </a:cubicBezTo>
                  <a:cubicBezTo>
                    <a:pt x="7005" y="1820"/>
                    <a:pt x="7102" y="1853"/>
                    <a:pt x="7182" y="1920"/>
                  </a:cubicBezTo>
                  <a:lnTo>
                    <a:pt x="7670" y="2341"/>
                  </a:lnTo>
                  <a:lnTo>
                    <a:pt x="8177" y="1920"/>
                  </a:lnTo>
                  <a:cubicBezTo>
                    <a:pt x="8257" y="1853"/>
                    <a:pt x="8355" y="1820"/>
                    <a:pt x="8450" y="1820"/>
                  </a:cubicBezTo>
                  <a:cubicBezTo>
                    <a:pt x="8546" y="1820"/>
                    <a:pt x="8639" y="1853"/>
                    <a:pt x="8712" y="1920"/>
                  </a:cubicBezTo>
                  <a:lnTo>
                    <a:pt x="9215" y="2341"/>
                  </a:lnTo>
                  <a:lnTo>
                    <a:pt x="9718" y="1920"/>
                  </a:lnTo>
                  <a:cubicBezTo>
                    <a:pt x="9800" y="1853"/>
                    <a:pt x="9894" y="1820"/>
                    <a:pt x="9987" y="1820"/>
                  </a:cubicBezTo>
                  <a:cubicBezTo>
                    <a:pt x="10081" y="1820"/>
                    <a:pt x="10174" y="1853"/>
                    <a:pt x="10256" y="1920"/>
                  </a:cubicBezTo>
                  <a:lnTo>
                    <a:pt x="10760" y="2357"/>
                  </a:lnTo>
                  <a:lnTo>
                    <a:pt x="11427" y="1822"/>
                  </a:lnTo>
                  <a:lnTo>
                    <a:pt x="11719" y="827"/>
                  </a:lnTo>
                  <a:lnTo>
                    <a:pt x="11848" y="827"/>
                  </a:lnTo>
                  <a:cubicBezTo>
                    <a:pt x="12078" y="827"/>
                    <a:pt x="12254" y="652"/>
                    <a:pt x="12254" y="422"/>
                  </a:cubicBezTo>
                  <a:cubicBezTo>
                    <a:pt x="12254" y="195"/>
                    <a:pt x="12078" y="0"/>
                    <a:pt x="11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685050" y="2548850"/>
              <a:ext cx="243825" cy="64300"/>
            </a:xfrm>
            <a:custGeom>
              <a:avLst/>
              <a:gdLst/>
              <a:ahLst/>
              <a:cxnLst/>
              <a:rect l="l" t="t" r="r" b="b"/>
              <a:pathLst>
                <a:path w="9753" h="2572" extrusionOk="0">
                  <a:moveTo>
                    <a:pt x="1022" y="0"/>
                  </a:moveTo>
                  <a:lnTo>
                    <a:pt x="519" y="441"/>
                  </a:lnTo>
                  <a:cubicBezTo>
                    <a:pt x="447" y="506"/>
                    <a:pt x="353" y="538"/>
                    <a:pt x="260" y="538"/>
                  </a:cubicBezTo>
                  <a:cubicBezTo>
                    <a:pt x="166" y="538"/>
                    <a:pt x="72" y="506"/>
                    <a:pt x="0" y="441"/>
                  </a:cubicBezTo>
                  <a:lnTo>
                    <a:pt x="0" y="441"/>
                  </a:lnTo>
                  <a:lnTo>
                    <a:pt x="519" y="2259"/>
                  </a:lnTo>
                  <a:cubicBezTo>
                    <a:pt x="585" y="2439"/>
                    <a:pt x="745" y="2571"/>
                    <a:pt x="925" y="2571"/>
                  </a:cubicBezTo>
                  <a:lnTo>
                    <a:pt x="8825" y="2571"/>
                  </a:lnTo>
                  <a:cubicBezTo>
                    <a:pt x="9004" y="2571"/>
                    <a:pt x="9168" y="2439"/>
                    <a:pt x="9215" y="2259"/>
                  </a:cubicBezTo>
                  <a:lnTo>
                    <a:pt x="9753" y="441"/>
                  </a:lnTo>
                  <a:lnTo>
                    <a:pt x="9753" y="441"/>
                  </a:lnTo>
                  <a:cubicBezTo>
                    <a:pt x="9674" y="504"/>
                    <a:pt x="9580" y="532"/>
                    <a:pt x="9487" y="532"/>
                  </a:cubicBezTo>
                  <a:cubicBezTo>
                    <a:pt x="9388" y="532"/>
                    <a:pt x="9291" y="500"/>
                    <a:pt x="9215" y="441"/>
                  </a:cubicBezTo>
                  <a:lnTo>
                    <a:pt x="8727" y="0"/>
                  </a:lnTo>
                  <a:lnTo>
                    <a:pt x="8224" y="441"/>
                  </a:lnTo>
                  <a:cubicBezTo>
                    <a:pt x="8142" y="506"/>
                    <a:pt x="8044" y="538"/>
                    <a:pt x="7949" y="538"/>
                  </a:cubicBezTo>
                  <a:cubicBezTo>
                    <a:pt x="7854" y="538"/>
                    <a:pt x="7761" y="506"/>
                    <a:pt x="7689" y="441"/>
                  </a:cubicBezTo>
                  <a:lnTo>
                    <a:pt x="7182" y="0"/>
                  </a:lnTo>
                  <a:lnTo>
                    <a:pt x="6679" y="441"/>
                  </a:lnTo>
                  <a:cubicBezTo>
                    <a:pt x="6599" y="506"/>
                    <a:pt x="6501" y="538"/>
                    <a:pt x="6406" y="538"/>
                  </a:cubicBezTo>
                  <a:cubicBezTo>
                    <a:pt x="6310" y="538"/>
                    <a:pt x="6217" y="506"/>
                    <a:pt x="6144" y="441"/>
                  </a:cubicBezTo>
                  <a:lnTo>
                    <a:pt x="5641" y="0"/>
                  </a:lnTo>
                  <a:lnTo>
                    <a:pt x="5134" y="441"/>
                  </a:lnTo>
                  <a:cubicBezTo>
                    <a:pt x="5062" y="506"/>
                    <a:pt x="4969" y="538"/>
                    <a:pt x="4874" y="538"/>
                  </a:cubicBezTo>
                  <a:cubicBezTo>
                    <a:pt x="4779" y="538"/>
                    <a:pt x="4682" y="506"/>
                    <a:pt x="4600" y="441"/>
                  </a:cubicBezTo>
                  <a:lnTo>
                    <a:pt x="4096" y="0"/>
                  </a:lnTo>
                  <a:lnTo>
                    <a:pt x="3609" y="441"/>
                  </a:lnTo>
                  <a:cubicBezTo>
                    <a:pt x="3527" y="506"/>
                    <a:pt x="3429" y="538"/>
                    <a:pt x="3334" y="538"/>
                  </a:cubicBezTo>
                  <a:cubicBezTo>
                    <a:pt x="3238" y="538"/>
                    <a:pt x="3144" y="506"/>
                    <a:pt x="3070" y="441"/>
                  </a:cubicBezTo>
                  <a:lnTo>
                    <a:pt x="2567" y="0"/>
                  </a:lnTo>
                  <a:lnTo>
                    <a:pt x="2064" y="441"/>
                  </a:lnTo>
                  <a:cubicBezTo>
                    <a:pt x="1982" y="506"/>
                    <a:pt x="1884" y="538"/>
                    <a:pt x="1789" y="538"/>
                  </a:cubicBezTo>
                  <a:cubicBezTo>
                    <a:pt x="1693" y="538"/>
                    <a:pt x="1600" y="506"/>
                    <a:pt x="1525" y="441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677725" y="2382650"/>
              <a:ext cx="117450" cy="76875"/>
            </a:xfrm>
            <a:custGeom>
              <a:avLst/>
              <a:gdLst/>
              <a:ahLst/>
              <a:cxnLst/>
              <a:rect l="l" t="t" r="r" b="b"/>
              <a:pathLst>
                <a:path w="4698" h="3075" extrusionOk="0">
                  <a:moveTo>
                    <a:pt x="2747" y="1"/>
                  </a:moveTo>
                  <a:cubicBezTo>
                    <a:pt x="1155" y="1"/>
                    <a:pt x="1" y="1530"/>
                    <a:pt x="422" y="3075"/>
                  </a:cubicBezTo>
                  <a:lnTo>
                    <a:pt x="4405" y="3075"/>
                  </a:lnTo>
                  <a:cubicBezTo>
                    <a:pt x="4354" y="2782"/>
                    <a:pt x="4323" y="2505"/>
                    <a:pt x="4354" y="2213"/>
                  </a:cubicBezTo>
                  <a:lnTo>
                    <a:pt x="3414" y="2213"/>
                  </a:lnTo>
                  <a:cubicBezTo>
                    <a:pt x="3184" y="2213"/>
                    <a:pt x="2989" y="2033"/>
                    <a:pt x="2989" y="1807"/>
                  </a:cubicBezTo>
                  <a:cubicBezTo>
                    <a:pt x="2989" y="1577"/>
                    <a:pt x="3184" y="1398"/>
                    <a:pt x="3414" y="1398"/>
                  </a:cubicBezTo>
                  <a:lnTo>
                    <a:pt x="4518" y="1398"/>
                  </a:lnTo>
                  <a:cubicBezTo>
                    <a:pt x="4569" y="1253"/>
                    <a:pt x="4631" y="1124"/>
                    <a:pt x="4698" y="992"/>
                  </a:cubicBezTo>
                  <a:cubicBezTo>
                    <a:pt x="4257" y="391"/>
                    <a:pt x="3558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06950" y="2389200"/>
              <a:ext cx="121050" cy="70325"/>
            </a:xfrm>
            <a:custGeom>
              <a:avLst/>
              <a:gdLst/>
              <a:ahLst/>
              <a:cxnLst/>
              <a:rect l="l" t="t" r="r" b="b"/>
              <a:pathLst>
                <a:path w="4842" h="2813" extrusionOk="0">
                  <a:moveTo>
                    <a:pt x="2404" y="0"/>
                  </a:moveTo>
                  <a:cubicBezTo>
                    <a:pt x="1073" y="0"/>
                    <a:pt x="1" y="812"/>
                    <a:pt x="1" y="2146"/>
                  </a:cubicBezTo>
                  <a:cubicBezTo>
                    <a:pt x="1" y="2372"/>
                    <a:pt x="32" y="2598"/>
                    <a:pt x="82" y="2813"/>
                  </a:cubicBezTo>
                  <a:lnTo>
                    <a:pt x="4795" y="2813"/>
                  </a:lnTo>
                  <a:cubicBezTo>
                    <a:pt x="4842" y="2536"/>
                    <a:pt x="4826" y="2243"/>
                    <a:pt x="4779" y="1951"/>
                  </a:cubicBezTo>
                  <a:lnTo>
                    <a:pt x="3398" y="1951"/>
                  </a:lnTo>
                  <a:cubicBezTo>
                    <a:pt x="3168" y="1951"/>
                    <a:pt x="2989" y="1771"/>
                    <a:pt x="2989" y="1545"/>
                  </a:cubicBezTo>
                  <a:cubicBezTo>
                    <a:pt x="2989" y="1315"/>
                    <a:pt x="3168" y="1136"/>
                    <a:pt x="3398" y="1136"/>
                  </a:cubicBezTo>
                  <a:lnTo>
                    <a:pt x="4452" y="1136"/>
                  </a:lnTo>
                  <a:cubicBezTo>
                    <a:pt x="4030" y="453"/>
                    <a:pt x="3266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745600" y="2300150"/>
              <a:ext cx="121075" cy="90250"/>
            </a:xfrm>
            <a:custGeom>
              <a:avLst/>
              <a:gdLst/>
              <a:ahLst/>
              <a:cxnLst/>
              <a:rect l="l" t="t" r="r" b="b"/>
              <a:pathLst>
                <a:path w="4843" h="3610" extrusionOk="0">
                  <a:moveTo>
                    <a:pt x="2455" y="1"/>
                  </a:moveTo>
                  <a:cubicBezTo>
                    <a:pt x="1105" y="1"/>
                    <a:pt x="1" y="1108"/>
                    <a:pt x="32" y="2474"/>
                  </a:cubicBezTo>
                  <a:cubicBezTo>
                    <a:pt x="992" y="2474"/>
                    <a:pt x="1901" y="2895"/>
                    <a:pt x="2501" y="3609"/>
                  </a:cubicBezTo>
                  <a:cubicBezTo>
                    <a:pt x="2829" y="3317"/>
                    <a:pt x="3200" y="3090"/>
                    <a:pt x="3656" y="2942"/>
                  </a:cubicBezTo>
                  <a:lnTo>
                    <a:pt x="2891" y="2942"/>
                  </a:lnTo>
                  <a:cubicBezTo>
                    <a:pt x="2665" y="2942"/>
                    <a:pt x="2470" y="2747"/>
                    <a:pt x="2470" y="2521"/>
                  </a:cubicBezTo>
                  <a:cubicBezTo>
                    <a:pt x="2470" y="2294"/>
                    <a:pt x="2665" y="2115"/>
                    <a:pt x="2891" y="2115"/>
                  </a:cubicBezTo>
                  <a:lnTo>
                    <a:pt x="4842" y="2115"/>
                  </a:lnTo>
                  <a:cubicBezTo>
                    <a:pt x="4811" y="1869"/>
                    <a:pt x="4745" y="1627"/>
                    <a:pt x="4647" y="1401"/>
                  </a:cubicBezTo>
                  <a:lnTo>
                    <a:pt x="2891" y="1401"/>
                  </a:lnTo>
                  <a:cubicBezTo>
                    <a:pt x="2665" y="1401"/>
                    <a:pt x="2470" y="1222"/>
                    <a:pt x="2470" y="991"/>
                  </a:cubicBezTo>
                  <a:cubicBezTo>
                    <a:pt x="2470" y="765"/>
                    <a:pt x="2665" y="586"/>
                    <a:pt x="2891" y="586"/>
                  </a:cubicBezTo>
                  <a:lnTo>
                    <a:pt x="4015" y="586"/>
                  </a:lnTo>
                  <a:cubicBezTo>
                    <a:pt x="3590" y="211"/>
                    <a:pt x="3055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902825" y="2312350"/>
              <a:ext cx="101650" cy="101650"/>
            </a:xfrm>
            <a:custGeom>
              <a:avLst/>
              <a:gdLst/>
              <a:ahLst/>
              <a:cxnLst/>
              <a:rect l="l" t="t" r="r" b="b"/>
              <a:pathLst>
                <a:path w="4066" h="4066" extrusionOk="0">
                  <a:moveTo>
                    <a:pt x="1073" y="0"/>
                  </a:moveTo>
                  <a:cubicBezTo>
                    <a:pt x="909" y="0"/>
                    <a:pt x="765" y="113"/>
                    <a:pt x="714" y="277"/>
                  </a:cubicBezTo>
                  <a:lnTo>
                    <a:pt x="0" y="2587"/>
                  </a:lnTo>
                  <a:cubicBezTo>
                    <a:pt x="519" y="2844"/>
                    <a:pt x="976" y="3254"/>
                    <a:pt x="1319" y="3773"/>
                  </a:cubicBezTo>
                  <a:lnTo>
                    <a:pt x="1495" y="4065"/>
                  </a:lnTo>
                  <a:lnTo>
                    <a:pt x="3804" y="3332"/>
                  </a:lnTo>
                  <a:cubicBezTo>
                    <a:pt x="3952" y="3285"/>
                    <a:pt x="4065" y="3137"/>
                    <a:pt x="4065" y="2977"/>
                  </a:cubicBezTo>
                  <a:cubicBezTo>
                    <a:pt x="4065" y="1561"/>
                    <a:pt x="250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rot="1051413">
            <a:off x="503845" y="4712617"/>
            <a:ext cx="357278" cy="163401"/>
            <a:chOff x="5145325" y="2374950"/>
            <a:chExt cx="357275" cy="163400"/>
          </a:xfrm>
        </p:grpSpPr>
        <p:sp>
          <p:nvSpPr>
            <p:cNvPr id="554" name="Google Shape;554;p30"/>
            <p:cNvSpPr/>
            <p:nvPr/>
          </p:nvSpPr>
          <p:spPr>
            <a:xfrm>
              <a:off x="5145325" y="2480575"/>
              <a:ext cx="357275" cy="57775"/>
            </a:xfrm>
            <a:custGeom>
              <a:avLst/>
              <a:gdLst/>
              <a:ahLst/>
              <a:cxnLst/>
              <a:rect l="l" t="t" r="r" b="b"/>
              <a:pathLst>
                <a:path w="14291" h="2311" extrusionOk="0">
                  <a:moveTo>
                    <a:pt x="539" y="1"/>
                  </a:moveTo>
                  <a:cubicBezTo>
                    <a:pt x="195" y="1"/>
                    <a:pt x="0" y="391"/>
                    <a:pt x="215" y="668"/>
                  </a:cubicBezTo>
                  <a:cubicBezTo>
                    <a:pt x="262" y="734"/>
                    <a:pt x="1483" y="2310"/>
                    <a:pt x="3644" y="2310"/>
                  </a:cubicBezTo>
                  <a:lnTo>
                    <a:pt x="10650" y="2310"/>
                  </a:lnTo>
                  <a:cubicBezTo>
                    <a:pt x="12812" y="2310"/>
                    <a:pt x="14029" y="734"/>
                    <a:pt x="14079" y="668"/>
                  </a:cubicBezTo>
                  <a:cubicBezTo>
                    <a:pt x="14290" y="391"/>
                    <a:pt x="14095" y="1"/>
                    <a:pt x="13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363975" y="2377800"/>
              <a:ext cx="93950" cy="33750"/>
            </a:xfrm>
            <a:custGeom>
              <a:avLst/>
              <a:gdLst/>
              <a:ahLst/>
              <a:cxnLst/>
              <a:rect l="l" t="t" r="r" b="b"/>
              <a:pathLst>
                <a:path w="3758" h="1350" extrusionOk="0">
                  <a:moveTo>
                    <a:pt x="1904" y="1"/>
                  </a:moveTo>
                  <a:cubicBezTo>
                    <a:pt x="1784" y="1"/>
                    <a:pt x="1678" y="78"/>
                    <a:pt x="1643" y="211"/>
                  </a:cubicBezTo>
                  <a:cubicBezTo>
                    <a:pt x="1592" y="421"/>
                    <a:pt x="1397" y="487"/>
                    <a:pt x="976" y="569"/>
                  </a:cubicBezTo>
                  <a:cubicBezTo>
                    <a:pt x="668" y="616"/>
                    <a:pt x="227" y="714"/>
                    <a:pt x="1" y="1073"/>
                  </a:cubicBezTo>
                  <a:cubicBezTo>
                    <a:pt x="441" y="1186"/>
                    <a:pt x="1187" y="1350"/>
                    <a:pt x="1904" y="1350"/>
                  </a:cubicBezTo>
                  <a:cubicBezTo>
                    <a:pt x="2603" y="1334"/>
                    <a:pt x="3301" y="1201"/>
                    <a:pt x="3757" y="1088"/>
                  </a:cubicBezTo>
                  <a:cubicBezTo>
                    <a:pt x="3332" y="390"/>
                    <a:pt x="2357" y="195"/>
                    <a:pt x="2033" y="31"/>
                  </a:cubicBezTo>
                  <a:cubicBezTo>
                    <a:pt x="1990" y="11"/>
                    <a:pt x="1946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273775" y="2374950"/>
              <a:ext cx="100375" cy="84975"/>
            </a:xfrm>
            <a:custGeom>
              <a:avLst/>
              <a:gdLst/>
              <a:ahLst/>
              <a:cxnLst/>
              <a:rect l="l" t="t" r="r" b="b"/>
              <a:pathLst>
                <a:path w="4015" h="3399" extrusionOk="0">
                  <a:moveTo>
                    <a:pt x="2017" y="1"/>
                  </a:moveTo>
                  <a:cubicBezTo>
                    <a:pt x="1837" y="1"/>
                    <a:pt x="1674" y="114"/>
                    <a:pt x="1627" y="278"/>
                  </a:cubicBezTo>
                  <a:cubicBezTo>
                    <a:pt x="1611" y="293"/>
                    <a:pt x="1104" y="1772"/>
                    <a:pt x="0" y="3399"/>
                  </a:cubicBezTo>
                  <a:lnTo>
                    <a:pt x="4014" y="3399"/>
                  </a:lnTo>
                  <a:cubicBezTo>
                    <a:pt x="2910" y="1772"/>
                    <a:pt x="2407" y="293"/>
                    <a:pt x="2407" y="278"/>
                  </a:cubicBezTo>
                  <a:cubicBezTo>
                    <a:pt x="2341" y="114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383100" y="2420875"/>
              <a:ext cx="101150" cy="39050"/>
            </a:xfrm>
            <a:custGeom>
              <a:avLst/>
              <a:gdLst/>
              <a:ahLst/>
              <a:cxnLst/>
              <a:rect l="l" t="t" r="r" b="b"/>
              <a:pathLst>
                <a:path w="4046" h="1562" extrusionOk="0">
                  <a:moveTo>
                    <a:pt x="3779" y="1"/>
                  </a:moveTo>
                  <a:cubicBezTo>
                    <a:pt x="3750" y="1"/>
                    <a:pt x="3721" y="6"/>
                    <a:pt x="3691" y="17"/>
                  </a:cubicBezTo>
                  <a:cubicBezTo>
                    <a:pt x="3675" y="17"/>
                    <a:pt x="2407" y="438"/>
                    <a:pt x="1139" y="438"/>
                  </a:cubicBezTo>
                  <a:cubicBezTo>
                    <a:pt x="749" y="438"/>
                    <a:pt x="359" y="407"/>
                    <a:pt x="0" y="341"/>
                  </a:cubicBezTo>
                  <a:lnTo>
                    <a:pt x="0" y="341"/>
                  </a:lnTo>
                  <a:cubicBezTo>
                    <a:pt x="472" y="1090"/>
                    <a:pt x="765" y="1413"/>
                    <a:pt x="862" y="1562"/>
                  </a:cubicBezTo>
                  <a:lnTo>
                    <a:pt x="3496" y="1562"/>
                  </a:lnTo>
                  <a:cubicBezTo>
                    <a:pt x="3804" y="1187"/>
                    <a:pt x="4046" y="715"/>
                    <a:pt x="4046" y="278"/>
                  </a:cubicBezTo>
                  <a:cubicBezTo>
                    <a:pt x="4046" y="129"/>
                    <a:pt x="3924" y="1"/>
                    <a:pt x="3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194075" y="2374950"/>
              <a:ext cx="78550" cy="84975"/>
            </a:xfrm>
            <a:custGeom>
              <a:avLst/>
              <a:gdLst/>
              <a:ahLst/>
              <a:cxnLst/>
              <a:rect l="l" t="t" r="r" b="b"/>
              <a:pathLst>
                <a:path w="3142" h="3399" extrusionOk="0">
                  <a:moveTo>
                    <a:pt x="2018" y="1"/>
                  </a:moveTo>
                  <a:cubicBezTo>
                    <a:pt x="1838" y="1"/>
                    <a:pt x="1678" y="114"/>
                    <a:pt x="1628" y="278"/>
                  </a:cubicBezTo>
                  <a:cubicBezTo>
                    <a:pt x="1612" y="293"/>
                    <a:pt x="1124" y="1772"/>
                    <a:pt x="1" y="3399"/>
                  </a:cubicBezTo>
                  <a:lnTo>
                    <a:pt x="2182" y="3399"/>
                  </a:lnTo>
                  <a:cubicBezTo>
                    <a:pt x="2556" y="2895"/>
                    <a:pt x="2880" y="2388"/>
                    <a:pt x="3141" y="1920"/>
                  </a:cubicBezTo>
                  <a:cubicBezTo>
                    <a:pt x="2634" y="976"/>
                    <a:pt x="2408" y="293"/>
                    <a:pt x="2408" y="278"/>
                  </a:cubicBezTo>
                  <a:cubicBezTo>
                    <a:pt x="2341" y="114"/>
                    <a:pt x="2197" y="1"/>
                    <a:pt x="2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468363" y="384300"/>
            <a:ext cx="363725" cy="351125"/>
            <a:chOff x="5145800" y="1682800"/>
            <a:chExt cx="363725" cy="351125"/>
          </a:xfrm>
        </p:grpSpPr>
        <p:sp>
          <p:nvSpPr>
            <p:cNvPr id="560" name="Google Shape;560;p30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8" r:id="rId4"/>
    <p:sldLayoutId id="2147483659" r:id="rId5"/>
    <p:sldLayoutId id="2147483670" r:id="rId6"/>
    <p:sldLayoutId id="2147483675" r:id="rId7"/>
    <p:sldLayoutId id="2147483676" r:id="rId8"/>
    <p:sldLayoutId id="2147483680" r:id="rId9"/>
    <p:sldLayoutId id="2147483681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6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41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24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3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</a14:imgLayer>
                </a14:imgProps>
              </a:ext>
            </a:extLst>
          </a:blip>
          <a:srcRect l="5069" t="4058" r="17889"/>
          <a:stretch/>
        </p:blipFill>
        <p:spPr>
          <a:xfrm>
            <a:off x="5356150" y="150"/>
            <a:ext cx="3787848" cy="51435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741" name="Google Shape;741;p39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-26159" y="502092"/>
            <a:ext cx="8120546" cy="1793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600">
                <a:latin typeface="Montserrat" panose="020B0604020202020204" pitchFamily="2" charset="0"/>
              </a:rPr>
              <a:t>XÂY DỰNG ỨNG DỤNG DI ĐỘNG ĐẶT THỨC ĂN THÔNG MINH</a:t>
            </a:r>
            <a:endParaRPr lang="vi-VN" sz="7200">
              <a:solidFill>
                <a:schemeClr val="lt1"/>
              </a:solidFill>
              <a:latin typeface="Montserrat" panose="020B0604020202020204" pitchFamily="2" charset="0"/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6415819" y="220552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pitchFamily="2" charset="0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6620619" y="247174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pitchFamily="2" charset="0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pitchFamily="2" charset="0"/>
            </a:endParaRPr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856041" y="161526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20B0604020202020204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6BF8D0-487E-4BCA-8CD7-0E06748C66D9}"/>
              </a:ext>
            </a:extLst>
          </p:cNvPr>
          <p:cNvSpPr txBox="1"/>
          <p:nvPr/>
        </p:nvSpPr>
        <p:spPr>
          <a:xfrm>
            <a:off x="222273" y="4065472"/>
            <a:ext cx="5850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vi-VN" sz="1800">
                <a:solidFill>
                  <a:schemeClr val="tx1"/>
                </a:solidFill>
                <a:latin typeface="Montserrat" panose="020B0604020202020204" pitchFamily="2" charset="0"/>
              </a:rPr>
              <a:t>Lưu Minh Trọng</a:t>
            </a:r>
            <a:endParaRPr lang="en-US" sz="1800">
              <a:solidFill>
                <a:schemeClr val="tx1"/>
              </a:solidFill>
              <a:latin typeface="Montserrat" panose="020B0604020202020204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tx1"/>
                </a:solidFill>
                <a:latin typeface="Montserrat" panose="020B0604020202020204" pitchFamily="2" charset="0"/>
              </a:rPr>
              <a:t>Mã số SV: </a:t>
            </a:r>
            <a:r>
              <a:rPr lang="vi-VN" sz="1800">
                <a:solidFill>
                  <a:schemeClr val="tx1"/>
                </a:solidFill>
                <a:latin typeface="Montserrat" panose="020B0604020202020204" pitchFamily="2" charset="0"/>
              </a:rPr>
              <a:t>DTH206038</a:t>
            </a:r>
            <a:endParaRPr lang="en-US" sz="1800">
              <a:solidFill>
                <a:schemeClr val="tx1"/>
              </a:solidFill>
              <a:latin typeface="Montserrat" panose="020B0604020202020204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tx1"/>
                </a:solidFill>
                <a:latin typeface="Montserrat" panose="020B0604020202020204" pitchFamily="2" charset="0"/>
              </a:rPr>
              <a:t>Giảng viên hướng dẫn: </a:t>
            </a:r>
            <a:r>
              <a:rPr lang="vi-VN" sz="1800">
                <a:solidFill>
                  <a:schemeClr val="tx1"/>
                </a:solidFill>
                <a:latin typeface="Montserrat" panose="020B0604020202020204" pitchFamily="2" charset="0"/>
              </a:rPr>
              <a:t>PGS.</a:t>
            </a:r>
            <a:r>
              <a:rPr lang="en-US" sz="1800">
                <a:solidFill>
                  <a:schemeClr val="tx1"/>
                </a:solidFill>
                <a:latin typeface="Montserrat" panose="020B0604020202020204" pitchFamily="2" charset="0"/>
              </a:rPr>
              <a:t>TS.</a:t>
            </a:r>
            <a:r>
              <a:rPr lang="vi-VN" sz="180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Montserrat" panose="020B0604020202020204" pitchFamily="2" charset="0"/>
              </a:rPr>
              <a:t>Đoàn Thanh Nghị</a:t>
            </a:r>
            <a:endParaRPr lang="en-US" sz="240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FF214-C34E-42B7-9B66-3D3BA7F9D931}"/>
              </a:ext>
            </a:extLst>
          </p:cNvPr>
          <p:cNvSpPr txBox="1"/>
          <p:nvPr/>
        </p:nvSpPr>
        <p:spPr>
          <a:xfrm>
            <a:off x="399822" y="2876350"/>
            <a:ext cx="7027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1" u="none" strike="noStrike" kern="0" cap="none" spc="0" normalizeH="0" baseline="0" noProof="0">
                <a:ln>
                  <a:noFill/>
                </a:ln>
                <a:solidFill>
                  <a:srgbClr val="FFC300"/>
                </a:solidFill>
                <a:effectLst/>
                <a:uLnTx/>
                <a:uFillTx/>
                <a:latin typeface="Montserrat" panose="020B0604020202020204" pitchFamily="2" charset="0"/>
                <a:sym typeface="Fira Sans"/>
              </a:rPr>
              <a:t>SMART FOOD ORDERING</a:t>
            </a:r>
            <a:endParaRPr lang="vi-VN" sz="24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7EE559E-8653-483E-A175-B477E7023ECA}"/>
              </a:ext>
            </a:extLst>
          </p:cNvPr>
          <p:cNvSpPr txBox="1"/>
          <p:nvPr/>
        </p:nvSpPr>
        <p:spPr>
          <a:xfrm>
            <a:off x="803083" y="399311"/>
            <a:ext cx="7424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Montserrat" pitchFamily="2" charset="-93"/>
              </a:rPr>
              <a:t>BACK</a:t>
            </a:r>
            <a:r>
              <a:rPr lang="en-US" sz="2400" b="1">
                <a:solidFill>
                  <a:srgbClr val="FFC000"/>
                </a:solidFill>
                <a:latin typeface="Montserrat" pitchFamily="2" charset="-93"/>
              </a:rPr>
              <a:t>END</a:t>
            </a:r>
            <a:endParaRPr lang="vi-VN" sz="2400" b="1">
              <a:solidFill>
                <a:srgbClr val="FFC000"/>
              </a:solidFill>
              <a:latin typeface="Montserrat" pitchFamily="2" charset="-93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BC91C6-48EE-52B7-D4FE-909CEF8D821C}"/>
              </a:ext>
            </a:extLst>
          </p:cNvPr>
          <p:cNvSpPr/>
          <p:nvPr/>
        </p:nvSpPr>
        <p:spPr>
          <a:xfrm>
            <a:off x="1112747" y="1061930"/>
            <a:ext cx="1545838" cy="1545838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CB090E-D743-5604-3DCC-7981A2DA8AAF}"/>
              </a:ext>
            </a:extLst>
          </p:cNvPr>
          <p:cNvSpPr/>
          <p:nvPr/>
        </p:nvSpPr>
        <p:spPr>
          <a:xfrm>
            <a:off x="4939577" y="2831024"/>
            <a:ext cx="1545838" cy="1545838"/>
          </a:xfrm>
          <a:prstGeom prst="ellipse">
            <a:avLst/>
          </a:prstGeom>
          <a:blipFill>
            <a:blip r:embed="rId3"/>
            <a:srcRect/>
            <a:stretch>
              <a:fillRect l="-4945" r="-4945"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C1D04-40BE-B7F7-D61F-BE54D81AB727}"/>
              </a:ext>
            </a:extLst>
          </p:cNvPr>
          <p:cNvSpPr/>
          <p:nvPr/>
        </p:nvSpPr>
        <p:spPr>
          <a:xfrm>
            <a:off x="2658585" y="2831024"/>
            <a:ext cx="1545838" cy="1545838"/>
          </a:xfrm>
          <a:prstGeom prst="ellipse">
            <a:avLst/>
          </a:prstGeom>
          <a:blipFill>
            <a:blip r:embed="rId4"/>
            <a:srcRect/>
            <a:stretch>
              <a:fillRect l="-40000" r="-40000"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269438-63AB-B2C4-EA3E-EEF54CC913BD}"/>
              </a:ext>
            </a:extLst>
          </p:cNvPr>
          <p:cNvSpPr/>
          <p:nvPr/>
        </p:nvSpPr>
        <p:spPr>
          <a:xfrm>
            <a:off x="6485415" y="1003610"/>
            <a:ext cx="1545838" cy="1545838"/>
          </a:xfrm>
          <a:prstGeom prst="ellipse">
            <a:avLst/>
          </a:prstGeom>
          <a:blipFill>
            <a:blip r:embed="rId5"/>
            <a:srcRect/>
            <a:stretch>
              <a:fillRect l="-4945" r="-4945"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915;p70">
            <a:extLst>
              <a:ext uri="{FF2B5EF4-FFF2-40B4-BE49-F238E27FC236}">
                <a16:creationId xmlns:a16="http://schemas.microsoft.com/office/drawing/2014/main" id="{5805DBC8-1EC8-489C-BEEE-3F316BCF51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1916;p70">
            <a:extLst>
              <a:ext uri="{FF2B5EF4-FFF2-40B4-BE49-F238E27FC236}">
                <a16:creationId xmlns:a16="http://schemas.microsoft.com/office/drawing/2014/main" id="{7FB16944-F16E-43BB-B9C5-1EAE01C4CA08}"/>
              </a:ext>
            </a:extLst>
          </p:cNvPr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7"/>
          <p:cNvSpPr/>
          <p:nvPr/>
        </p:nvSpPr>
        <p:spPr>
          <a:xfrm flipH="1">
            <a:off x="3281909" y="349811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7"/>
          <p:cNvSpPr/>
          <p:nvPr/>
        </p:nvSpPr>
        <p:spPr>
          <a:xfrm flipH="1">
            <a:off x="1536175" y="8619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 rot="1321043">
            <a:off x="4700707" y="4509697"/>
            <a:ext cx="306085" cy="351311"/>
            <a:chOff x="2163000" y="3543075"/>
            <a:chExt cx="306075" cy="351300"/>
          </a:xfrm>
        </p:grpSpPr>
        <p:sp>
          <p:nvSpPr>
            <p:cNvPr id="1389" name="Google Shape;1389;p57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011;p47">
            <a:extLst>
              <a:ext uri="{FF2B5EF4-FFF2-40B4-BE49-F238E27FC236}">
                <a16:creationId xmlns:a16="http://schemas.microsoft.com/office/drawing/2014/main" id="{13AADB90-2742-4C8C-BC54-0E8687F9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5390" y="203233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>
                <a:latin typeface="Montserrat" pitchFamily="2" charset="-93"/>
              </a:rPr>
              <a:t>CHỨC NĂNG</a:t>
            </a:r>
            <a:endParaRPr sz="8800">
              <a:solidFill>
                <a:schemeClr val="bg1"/>
              </a:solidFill>
              <a:latin typeface="Montserrat" pitchFamily="2" charset="-9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ood processing process&#10;&#10;Description automatically generated">
            <a:extLst>
              <a:ext uri="{FF2B5EF4-FFF2-40B4-BE49-F238E27FC236}">
                <a16:creationId xmlns:a16="http://schemas.microsoft.com/office/drawing/2014/main" id="{29AB50F5-EEFD-9889-5A87-8BBDE5E5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44" y="57344"/>
            <a:ext cx="5999357" cy="484464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E09902-C944-4E58-B2ED-F6A92B0E1C5F}"/>
              </a:ext>
            </a:extLst>
          </p:cNvPr>
          <p:cNvCxnSpPr/>
          <p:nvPr/>
        </p:nvCxnSpPr>
        <p:spPr>
          <a:xfrm>
            <a:off x="0" y="4922196"/>
            <a:ext cx="9144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2400FF-5610-4567-80C8-1CCB3BDFD6D9}"/>
              </a:ext>
            </a:extLst>
          </p:cNvPr>
          <p:cNvSpPr txBox="1"/>
          <p:nvPr/>
        </p:nvSpPr>
        <p:spPr>
          <a:xfrm>
            <a:off x="259735" y="383491"/>
            <a:ext cx="458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Montserrat" pitchFamily="2" charset="-93"/>
              </a:rPr>
              <a:t>SƠ ĐỒ</a:t>
            </a:r>
            <a:r>
              <a:rPr lang="en" sz="2800" b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Montserrat" pitchFamily="2" charset="-93"/>
              </a:rPr>
              <a:t> </a:t>
            </a:r>
            <a:r>
              <a:rPr lang="vi-VN" sz="28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Montserrat" pitchFamily="2" charset="-93"/>
              </a:rPr>
              <a:t>USE CASE</a:t>
            </a:r>
            <a:endParaRPr lang="vi-VN" sz="2800" b="1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D43A61-F5B1-412F-A308-6DA6A9BB12EE}"/>
              </a:ext>
            </a:extLst>
          </p:cNvPr>
          <p:cNvSpPr txBox="1"/>
          <p:nvPr/>
        </p:nvSpPr>
        <p:spPr>
          <a:xfrm>
            <a:off x="0" y="1207225"/>
            <a:ext cx="339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   Người dùng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3E8EC0-0BAD-4C28-A537-7E6135C4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63" y="652411"/>
            <a:ext cx="787639" cy="7876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5659A-E1F5-43E5-87C8-20C8191369CF}"/>
              </a:ext>
            </a:extLst>
          </p:cNvPr>
          <p:cNvCxnSpPr>
            <a:cxnSpLocks/>
          </p:cNvCxnSpPr>
          <p:nvPr/>
        </p:nvCxnSpPr>
        <p:spPr>
          <a:xfrm>
            <a:off x="1473809" y="1046230"/>
            <a:ext cx="1116992" cy="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D660EB-F5EB-4401-B454-CFEF10602547}"/>
              </a:ext>
            </a:extLst>
          </p:cNvPr>
          <p:cNvSpPr txBox="1"/>
          <p:nvPr/>
        </p:nvSpPr>
        <p:spPr>
          <a:xfrm>
            <a:off x="1260168" y="709941"/>
            <a:ext cx="170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   Đăng nhập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BA080-E66F-4A98-A807-5F6F6F09A922}"/>
              </a:ext>
            </a:extLst>
          </p:cNvPr>
          <p:cNvSpPr txBox="1"/>
          <p:nvPr/>
        </p:nvSpPr>
        <p:spPr>
          <a:xfrm>
            <a:off x="3678266" y="536348"/>
            <a:ext cx="198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Lấy vị trí hiện tại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người dùng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1A642-AF61-470E-96B2-22726F622A09}"/>
              </a:ext>
            </a:extLst>
          </p:cNvPr>
          <p:cNvCxnSpPr>
            <a:cxnSpLocks/>
          </p:cNvCxnSpPr>
          <p:nvPr/>
        </p:nvCxnSpPr>
        <p:spPr>
          <a:xfrm flipV="1">
            <a:off x="3862409" y="1069773"/>
            <a:ext cx="1565141" cy="1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5F60A2D-CDCE-4202-89BA-96C74801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4" y="676850"/>
            <a:ext cx="634161" cy="63416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54C9F9-1E2D-482B-A8CA-50A799C4050E}"/>
              </a:ext>
            </a:extLst>
          </p:cNvPr>
          <p:cNvCxnSpPr>
            <a:cxnSpLocks/>
          </p:cNvCxnSpPr>
          <p:nvPr/>
        </p:nvCxnSpPr>
        <p:spPr>
          <a:xfrm flipV="1">
            <a:off x="6335575" y="1072981"/>
            <a:ext cx="1675062" cy="3663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2785C-5AAE-4EBE-9C25-9DE301368C80}"/>
              </a:ext>
            </a:extLst>
          </p:cNvPr>
          <p:cNvSpPr txBox="1"/>
          <p:nvPr/>
        </p:nvSpPr>
        <p:spPr>
          <a:xfrm>
            <a:off x="6161566" y="583558"/>
            <a:ext cx="198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Hiển thị các cửa hàng gần khu vực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61931C-A42D-45C7-8CAD-B3C52ED4F621}"/>
              </a:ext>
            </a:extLst>
          </p:cNvPr>
          <p:cNvCxnSpPr>
            <a:cxnSpLocks/>
          </p:cNvCxnSpPr>
          <p:nvPr/>
        </p:nvCxnSpPr>
        <p:spPr>
          <a:xfrm>
            <a:off x="8410074" y="1352019"/>
            <a:ext cx="0" cy="44793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111720-998B-47BE-9DA0-DFD0452D0551}"/>
              </a:ext>
            </a:extLst>
          </p:cNvPr>
          <p:cNvSpPr txBox="1"/>
          <p:nvPr/>
        </p:nvSpPr>
        <p:spPr>
          <a:xfrm>
            <a:off x="5948093" y="1457750"/>
            <a:ext cx="245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Chọn món ăn muốn đặt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D1DE7FE-252A-41C5-9CB5-31AC0712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160" y="610849"/>
            <a:ext cx="692519" cy="69251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C84FED-A79C-41DA-B5ED-FEB196165395}"/>
              </a:ext>
            </a:extLst>
          </p:cNvPr>
          <p:cNvCxnSpPr>
            <a:cxnSpLocks/>
          </p:cNvCxnSpPr>
          <p:nvPr/>
        </p:nvCxnSpPr>
        <p:spPr>
          <a:xfrm flipH="1">
            <a:off x="8374580" y="2642201"/>
            <a:ext cx="9618" cy="431393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94977E-62AA-44FC-A46A-01AA63B56636}"/>
              </a:ext>
            </a:extLst>
          </p:cNvPr>
          <p:cNvSpPr txBox="1"/>
          <p:nvPr/>
        </p:nvSpPr>
        <p:spPr>
          <a:xfrm>
            <a:off x="5672448" y="2666013"/>
            <a:ext cx="2737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Thêm món ăn vào giỏ hàng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E91270-0449-4885-AAA7-0A5504CADEFB}"/>
              </a:ext>
            </a:extLst>
          </p:cNvPr>
          <p:cNvCxnSpPr>
            <a:cxnSpLocks/>
          </p:cNvCxnSpPr>
          <p:nvPr/>
        </p:nvCxnSpPr>
        <p:spPr>
          <a:xfrm flipH="1">
            <a:off x="6824766" y="3534409"/>
            <a:ext cx="1061634" cy="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5F7A213-4FB5-4B0B-9A0B-6FC777E5DEB3}"/>
              </a:ext>
            </a:extLst>
          </p:cNvPr>
          <p:cNvSpPr txBox="1"/>
          <p:nvPr/>
        </p:nvSpPr>
        <p:spPr>
          <a:xfrm>
            <a:off x="5986458" y="3226040"/>
            <a:ext cx="2737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 pitchFamily="34" charset="0"/>
                <a:sym typeface="Arial"/>
              </a:rPr>
              <a:t>Đặt hàng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B72CE7-4B84-4502-B22B-0446C766A20D}"/>
              </a:ext>
            </a:extLst>
          </p:cNvPr>
          <p:cNvCxnSpPr>
            <a:cxnSpLocks/>
          </p:cNvCxnSpPr>
          <p:nvPr/>
        </p:nvCxnSpPr>
        <p:spPr>
          <a:xfrm flipH="1">
            <a:off x="4495535" y="3422261"/>
            <a:ext cx="1289032" cy="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D87A799-D03F-46E1-98F1-B16A46A0CDAD}"/>
              </a:ext>
            </a:extLst>
          </p:cNvPr>
          <p:cNvSpPr txBox="1"/>
          <p:nvPr/>
        </p:nvSpPr>
        <p:spPr>
          <a:xfrm>
            <a:off x="4401953" y="2884964"/>
            <a:ext cx="150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Thanh toán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trực tuyến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F98F03-1284-4A82-98CA-D0889491C679}"/>
              </a:ext>
            </a:extLst>
          </p:cNvPr>
          <p:cNvCxnSpPr>
            <a:cxnSpLocks/>
          </p:cNvCxnSpPr>
          <p:nvPr/>
        </p:nvCxnSpPr>
        <p:spPr>
          <a:xfrm>
            <a:off x="6291401" y="3902223"/>
            <a:ext cx="0" cy="401694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B8CFC2-656A-48A8-A4D2-915C3117D28D}"/>
              </a:ext>
            </a:extLst>
          </p:cNvPr>
          <p:cNvSpPr txBox="1"/>
          <p:nvPr/>
        </p:nvSpPr>
        <p:spPr>
          <a:xfrm>
            <a:off x="3708152" y="3918586"/>
            <a:ext cx="266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Thanh toán khi nhận hàng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59289C-F0EE-4920-9A3A-AD3BC6CF482E}"/>
              </a:ext>
            </a:extLst>
          </p:cNvPr>
          <p:cNvCxnSpPr>
            <a:cxnSpLocks/>
          </p:cNvCxnSpPr>
          <p:nvPr/>
        </p:nvCxnSpPr>
        <p:spPr>
          <a:xfrm>
            <a:off x="765430" y="1537299"/>
            <a:ext cx="1331" cy="639977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EE2DD52-54AD-46DC-812B-B04560A29ADA}"/>
              </a:ext>
            </a:extLst>
          </p:cNvPr>
          <p:cNvSpPr txBox="1"/>
          <p:nvPr/>
        </p:nvSpPr>
        <p:spPr>
          <a:xfrm>
            <a:off x="817615" y="1611638"/>
            <a:ext cx="102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Đăng ký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9448B6-2378-423B-8CD5-DB740D5BB026}"/>
              </a:ext>
            </a:extLst>
          </p:cNvPr>
          <p:cNvCxnSpPr>
            <a:cxnSpLocks/>
          </p:cNvCxnSpPr>
          <p:nvPr/>
        </p:nvCxnSpPr>
        <p:spPr>
          <a:xfrm flipV="1">
            <a:off x="1186043" y="1390320"/>
            <a:ext cx="1645377" cy="719037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B2F465-05DE-4A3F-96B9-FDFA2AE5A486}"/>
              </a:ext>
            </a:extLst>
          </p:cNvPr>
          <p:cNvSpPr txBox="1"/>
          <p:nvPr/>
        </p:nvSpPr>
        <p:spPr>
          <a:xfrm>
            <a:off x="1282550" y="1962652"/>
            <a:ext cx="153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Đăng nhập 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DDCB09-5ADB-41CE-8BDB-C9EF25E51AD1}"/>
              </a:ext>
            </a:extLst>
          </p:cNvPr>
          <p:cNvCxnSpPr>
            <a:cxnSpLocks/>
          </p:cNvCxnSpPr>
          <p:nvPr/>
        </p:nvCxnSpPr>
        <p:spPr>
          <a:xfrm flipH="1">
            <a:off x="1735955" y="1411722"/>
            <a:ext cx="1399006" cy="2645973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65CCA8-AB0F-4375-82CA-6C2BD95A9EB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393483" y="1440050"/>
            <a:ext cx="82623" cy="297993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C425F4C-567F-442F-8C46-A05F5B13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816" y="1851632"/>
            <a:ext cx="693268" cy="6932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5ECAC4A-08D3-46FE-983B-67446306F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990" y="3157997"/>
            <a:ext cx="656952" cy="65695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8156D1-4D98-4DC4-ADE6-BCA80E44D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499" y="3114484"/>
            <a:ext cx="643581" cy="64358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8AAA8AE-A458-4474-BCB9-678C191FF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5969973" y="4444058"/>
            <a:ext cx="678366" cy="6783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2157612-7C2B-4163-B2A7-CB3E0BAC71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8093" y="3261226"/>
            <a:ext cx="722123" cy="72212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F89952B-12FC-48FE-A699-AC76ED52E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52" y="2174449"/>
            <a:ext cx="768073" cy="76807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F688D9B-0A5C-46FA-98F7-0FA9E65C9233}"/>
              </a:ext>
            </a:extLst>
          </p:cNvPr>
          <p:cNvSpPr txBox="1"/>
          <p:nvPr/>
        </p:nvSpPr>
        <p:spPr>
          <a:xfrm>
            <a:off x="350596" y="3379003"/>
            <a:ext cx="153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Xem thông tin người dùng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C6D0F524-639B-49B2-9954-00154B1E03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368" y="695635"/>
            <a:ext cx="522945" cy="52294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786C7D8-799D-4955-83BA-80D5910C63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7600" y="4211116"/>
            <a:ext cx="663925" cy="58115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A76D564-9FCB-4C61-8B64-6A1F498953B2}"/>
              </a:ext>
            </a:extLst>
          </p:cNvPr>
          <p:cNvSpPr txBox="1"/>
          <p:nvPr/>
        </p:nvSpPr>
        <p:spPr>
          <a:xfrm>
            <a:off x="1822781" y="3549610"/>
            <a:ext cx="153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Xem thông tin đơn hàng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62D3762-3164-410C-8D31-C852A4E100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3774" y="4536742"/>
            <a:ext cx="599556" cy="6067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87ABE-9FB5-740C-4511-051A2EE6A728}"/>
              </a:ext>
            </a:extLst>
          </p:cNvPr>
          <p:cNvSpPr txBox="1">
            <a:spLocks/>
          </p:cNvSpPr>
          <p:nvPr/>
        </p:nvSpPr>
        <p:spPr>
          <a:xfrm>
            <a:off x="-170047" y="44340"/>
            <a:ext cx="9144000" cy="5431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2400" b="1">
                <a:latin typeface="Montserrat" pitchFamily="2" charset="-93"/>
              </a:rPr>
              <a:t>QUY TRÌNH HOẠT ĐỘNG CỦA </a:t>
            </a:r>
            <a:r>
              <a:rPr lang="vi-VN" sz="2400" b="1">
                <a:solidFill>
                  <a:srgbClr val="DAA600"/>
                </a:solidFill>
                <a:latin typeface="Montserrat" pitchFamily="2" charset="-93"/>
              </a:rPr>
              <a:t>NGƯỜI DÙNG</a:t>
            </a:r>
            <a:endParaRPr lang="en-US" sz="2400" b="1" dirty="0">
              <a:solidFill>
                <a:srgbClr val="DAA600"/>
              </a:solidFill>
              <a:latin typeface="Montserrat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22732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2D48A0-A81E-4117-A2A7-FC32A1D929F6}"/>
              </a:ext>
            </a:extLst>
          </p:cNvPr>
          <p:cNvSpPr txBox="1"/>
          <p:nvPr/>
        </p:nvSpPr>
        <p:spPr>
          <a:xfrm>
            <a:off x="335903" y="1664425"/>
            <a:ext cx="339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   Doanh nghiệp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8FE24-F0C9-4763-A559-528ECCCD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66" y="1109611"/>
            <a:ext cx="787639" cy="7876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B38CD5-7ECC-4803-86FC-2D3983DCE789}"/>
              </a:ext>
            </a:extLst>
          </p:cNvPr>
          <p:cNvCxnSpPr>
            <a:cxnSpLocks/>
          </p:cNvCxnSpPr>
          <p:nvPr/>
        </p:nvCxnSpPr>
        <p:spPr>
          <a:xfrm>
            <a:off x="1809712" y="1503430"/>
            <a:ext cx="1116992" cy="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0DF56D-A420-41F4-8DED-FF9FF4DE5565}"/>
              </a:ext>
            </a:extLst>
          </p:cNvPr>
          <p:cNvSpPr txBox="1"/>
          <p:nvPr/>
        </p:nvSpPr>
        <p:spPr>
          <a:xfrm>
            <a:off x="1596071" y="1167141"/>
            <a:ext cx="170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   Đăng nhập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12B87D-582C-4256-86FA-A2D6DDD4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71" y="1152835"/>
            <a:ext cx="522945" cy="522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77706E-D6DA-4AB8-AAB1-F8F43D24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06" y="2655488"/>
            <a:ext cx="590035" cy="5900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EF132E-154F-4131-994D-04DDE3EC98A2}"/>
              </a:ext>
            </a:extLst>
          </p:cNvPr>
          <p:cNvCxnSpPr/>
          <p:nvPr/>
        </p:nvCxnSpPr>
        <p:spPr>
          <a:xfrm>
            <a:off x="3317576" y="1821305"/>
            <a:ext cx="82361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8991F0E-41B0-4373-A050-C03B0BAA2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811" y="2655488"/>
            <a:ext cx="590036" cy="590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F6EE57-5509-4ABA-8883-F1E4916DA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99" y="3020368"/>
            <a:ext cx="564630" cy="56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AFBB0D-A71F-45D0-A1B6-9D4B85BE5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000341" y="2731176"/>
            <a:ext cx="595547" cy="5955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CAB83E-9509-47BE-98C2-FF050C1BA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482" y="2655488"/>
            <a:ext cx="789482" cy="789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C5D27C-B127-4CDE-B3D3-59ACE6F5D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6054" y="1212700"/>
            <a:ext cx="684550" cy="68455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2B0703-63A2-49C1-AFBA-2B97573686DD}"/>
              </a:ext>
            </a:extLst>
          </p:cNvPr>
          <p:cNvCxnSpPr>
            <a:cxnSpLocks/>
          </p:cNvCxnSpPr>
          <p:nvPr/>
        </p:nvCxnSpPr>
        <p:spPr>
          <a:xfrm flipV="1">
            <a:off x="4441845" y="1474918"/>
            <a:ext cx="3081842" cy="6912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4CE16C9-D974-4E67-A093-50909E41287C}"/>
              </a:ext>
            </a:extLst>
          </p:cNvPr>
          <p:cNvSpPr txBox="1"/>
          <p:nvPr/>
        </p:nvSpPr>
        <p:spPr>
          <a:xfrm>
            <a:off x="4722002" y="1167140"/>
            <a:ext cx="315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/>
                <a:sym typeface="Arial"/>
              </a:rPr>
              <a:t>Xem thống kê doanh số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929CB9-B164-40D7-9DD2-F3EE4282F3CA}"/>
              </a:ext>
            </a:extLst>
          </p:cNvPr>
          <p:cNvCxnSpPr>
            <a:cxnSpLocks/>
          </p:cNvCxnSpPr>
          <p:nvPr/>
        </p:nvCxnSpPr>
        <p:spPr>
          <a:xfrm flipH="1">
            <a:off x="1571908" y="1864133"/>
            <a:ext cx="1782671" cy="716403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B9C9EC-46BC-476C-8246-10D81F766D35}"/>
              </a:ext>
            </a:extLst>
          </p:cNvPr>
          <p:cNvCxnSpPr>
            <a:cxnSpLocks/>
          </p:cNvCxnSpPr>
          <p:nvPr/>
        </p:nvCxnSpPr>
        <p:spPr>
          <a:xfrm flipH="1">
            <a:off x="2816113" y="1933996"/>
            <a:ext cx="710004" cy="59302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ADD5DB-C368-48F9-A6F9-7DB6EF3C16C1}"/>
              </a:ext>
            </a:extLst>
          </p:cNvPr>
          <p:cNvCxnSpPr>
            <a:cxnSpLocks/>
          </p:cNvCxnSpPr>
          <p:nvPr/>
        </p:nvCxnSpPr>
        <p:spPr>
          <a:xfrm>
            <a:off x="3729385" y="1933996"/>
            <a:ext cx="0" cy="1016509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E6159A-66D8-4AF6-A504-0981E7EFF1B8}"/>
              </a:ext>
            </a:extLst>
          </p:cNvPr>
          <p:cNvCxnSpPr>
            <a:cxnSpLocks/>
          </p:cNvCxnSpPr>
          <p:nvPr/>
        </p:nvCxnSpPr>
        <p:spPr>
          <a:xfrm>
            <a:off x="3957357" y="1933996"/>
            <a:ext cx="1258043" cy="721492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FBEBD8-BFD3-48C4-8F82-4C21F8D15858}"/>
              </a:ext>
            </a:extLst>
          </p:cNvPr>
          <p:cNvCxnSpPr>
            <a:cxnSpLocks/>
          </p:cNvCxnSpPr>
          <p:nvPr/>
        </p:nvCxnSpPr>
        <p:spPr>
          <a:xfrm>
            <a:off x="4137849" y="1864133"/>
            <a:ext cx="2591199" cy="662883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93F1326-3D94-4D65-AA49-DE7877D118FC}"/>
              </a:ext>
            </a:extLst>
          </p:cNvPr>
          <p:cNvSpPr txBox="1"/>
          <p:nvPr/>
        </p:nvSpPr>
        <p:spPr>
          <a:xfrm>
            <a:off x="694845" y="2230506"/>
            <a:ext cx="112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Đăng </a:t>
            </a:r>
            <a:r>
              <a:rPr lang="en-US" altLang="ko-KR" kern="1200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  <a:cs typeface="Arial" pitchFamily="34" charset="0"/>
              </a:rPr>
              <a:t>x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 pitchFamily="34" charset="0"/>
                <a:sym typeface="Arial"/>
              </a:rPr>
              <a:t>uất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699962-72BD-4906-9236-3E3570D70F72}"/>
              </a:ext>
            </a:extLst>
          </p:cNvPr>
          <p:cNvSpPr txBox="1"/>
          <p:nvPr/>
        </p:nvSpPr>
        <p:spPr>
          <a:xfrm>
            <a:off x="2066732" y="2298124"/>
            <a:ext cx="112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Cài đặt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A2A5F6-24E1-4A44-8CB8-02CF37B1121E}"/>
              </a:ext>
            </a:extLst>
          </p:cNvPr>
          <p:cNvSpPr txBox="1"/>
          <p:nvPr/>
        </p:nvSpPr>
        <p:spPr>
          <a:xfrm>
            <a:off x="3151310" y="2122364"/>
            <a:ext cx="1124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Xem </a:t>
            </a:r>
          </a:p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đơn </a:t>
            </a:r>
          </a:p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hàng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67AA47-281F-4954-8B94-BCB93D7AE481}"/>
              </a:ext>
            </a:extLst>
          </p:cNvPr>
          <p:cNvSpPr txBox="1"/>
          <p:nvPr/>
        </p:nvSpPr>
        <p:spPr>
          <a:xfrm>
            <a:off x="3728085" y="2206102"/>
            <a:ext cx="1124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Xem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danh sách món ăn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1C0109-DB92-4ABA-A377-F25A6C215142}"/>
              </a:ext>
            </a:extLst>
          </p:cNvPr>
          <p:cNvSpPr txBox="1"/>
          <p:nvPr/>
        </p:nvSpPr>
        <p:spPr>
          <a:xfrm>
            <a:off x="5335795" y="1854766"/>
            <a:ext cx="289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Xem danh sách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các loại món ăn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9BFE9C3-5EB8-42CE-A82D-65EE49F92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564" y="4359172"/>
            <a:ext cx="590037" cy="59003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F948FF3-5FE9-442C-9626-2E510BF3CB0F}"/>
              </a:ext>
            </a:extLst>
          </p:cNvPr>
          <p:cNvCxnSpPr>
            <a:cxnSpLocks/>
          </p:cNvCxnSpPr>
          <p:nvPr/>
        </p:nvCxnSpPr>
        <p:spPr>
          <a:xfrm flipH="1">
            <a:off x="1753396" y="3467433"/>
            <a:ext cx="558496" cy="66983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E142B76-5DA5-416A-9E09-71084792CE72}"/>
              </a:ext>
            </a:extLst>
          </p:cNvPr>
          <p:cNvSpPr txBox="1"/>
          <p:nvPr/>
        </p:nvSpPr>
        <p:spPr>
          <a:xfrm>
            <a:off x="526038" y="3639202"/>
            <a:ext cx="146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212529"/>
                </a:solidFill>
                <a:latin typeface="Montserrat" pitchFamily="2" charset="-93"/>
                <a:ea typeface="Calibri" panose="020F0502020204030204" pitchFamily="34" charset="0"/>
              </a:rPr>
              <a:t>Sửa thông tin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3C5AFA-6EEC-4833-9A38-9E8C48FB9BBA}"/>
              </a:ext>
            </a:extLst>
          </p:cNvPr>
          <p:cNvCxnSpPr>
            <a:cxnSpLocks/>
          </p:cNvCxnSpPr>
          <p:nvPr/>
        </p:nvCxnSpPr>
        <p:spPr>
          <a:xfrm>
            <a:off x="2555160" y="3467433"/>
            <a:ext cx="799419" cy="669830"/>
          </a:xfrm>
          <a:prstGeom prst="straightConnector1">
            <a:avLst/>
          </a:prstGeom>
          <a:ln w="28575">
            <a:solidFill>
              <a:srgbClr val="2125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2C6D051C-A049-4544-BCE3-3E546E4569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4693" y="4137263"/>
            <a:ext cx="840821" cy="840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BA574F9-FBDD-4282-AC85-D9B5DE3BE5D6}"/>
              </a:ext>
            </a:extLst>
          </p:cNvPr>
          <p:cNvSpPr txBox="1"/>
          <p:nvPr/>
        </p:nvSpPr>
        <p:spPr>
          <a:xfrm>
            <a:off x="3325872" y="3800538"/>
            <a:ext cx="146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" pitchFamily="2" charset="-93"/>
                <a:ea typeface="Calibri" panose="020F0502020204030204" pitchFamily="34" charset="0"/>
                <a:cs typeface="Arial" pitchFamily="34" charset="0"/>
                <a:sym typeface="Arial"/>
              </a:rPr>
              <a:t>Đổi mật khẩu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" pitchFamily="2" charset="-93"/>
              <a:ea typeface="Arial Unicode MS"/>
              <a:cs typeface="Arial" pitchFamily="34" charset="0"/>
              <a:sym typeface="Arial"/>
            </a:endParaRPr>
          </a:p>
        </p:txBody>
      </p:sp>
      <p:sp>
        <p:nvSpPr>
          <p:cNvPr id="77" name="Text Placeholder 1">
            <a:extLst>
              <a:ext uri="{FF2B5EF4-FFF2-40B4-BE49-F238E27FC236}">
                <a16:creationId xmlns:a16="http://schemas.microsoft.com/office/drawing/2014/main" id="{6BC4251E-5C63-49D6-AFB0-FF6FDE92C05E}"/>
              </a:ext>
            </a:extLst>
          </p:cNvPr>
          <p:cNvSpPr txBox="1">
            <a:spLocks/>
          </p:cNvSpPr>
          <p:nvPr/>
        </p:nvSpPr>
        <p:spPr>
          <a:xfrm>
            <a:off x="0" y="310631"/>
            <a:ext cx="9144000" cy="5431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2400" b="1">
                <a:latin typeface="Montserrat" pitchFamily="2" charset="-93"/>
              </a:rPr>
              <a:t>QUY TRÌNH HOẠT ĐỘNG CỦA </a:t>
            </a:r>
            <a:r>
              <a:rPr lang="en-US" sz="2400" b="1">
                <a:solidFill>
                  <a:srgbClr val="FFC000"/>
                </a:solidFill>
                <a:latin typeface="Montserrat" pitchFamily="2" charset="-93"/>
              </a:rPr>
              <a:t>CỬA HÀNG</a:t>
            </a:r>
            <a:endParaRPr lang="en-US" sz="2400" b="1" dirty="0">
              <a:solidFill>
                <a:srgbClr val="FFC000"/>
              </a:solidFill>
              <a:latin typeface="Montserrat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38895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CB7DA8A6-DD82-EC9E-BADE-8554F05B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63" y="51047"/>
            <a:ext cx="5363737" cy="487114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E09902-C944-4E58-B2ED-F6A92B0E1C5F}"/>
              </a:ext>
            </a:extLst>
          </p:cNvPr>
          <p:cNvCxnSpPr/>
          <p:nvPr/>
        </p:nvCxnSpPr>
        <p:spPr>
          <a:xfrm>
            <a:off x="0" y="4922196"/>
            <a:ext cx="9144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2400FF-5610-4567-80C8-1CCB3BDFD6D9}"/>
              </a:ext>
            </a:extLst>
          </p:cNvPr>
          <p:cNvSpPr txBox="1"/>
          <p:nvPr/>
        </p:nvSpPr>
        <p:spPr>
          <a:xfrm>
            <a:off x="259735" y="383491"/>
            <a:ext cx="458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bg2"/>
                </a:solidFill>
                <a:latin typeface="Montserrat" pitchFamily="2" charset="-93"/>
              </a:rPr>
              <a:t>SƠ ĐỒ</a:t>
            </a:r>
            <a:r>
              <a:rPr lang="en" sz="2800" b="1">
                <a:solidFill>
                  <a:schemeClr val="bg2"/>
                </a:solidFill>
                <a:latin typeface="Montserrat" pitchFamily="2" charset="-93"/>
              </a:rPr>
              <a:t> </a:t>
            </a:r>
            <a:r>
              <a:rPr lang="vi-VN" sz="2800" b="1">
                <a:solidFill>
                  <a:srgbClr val="FFC000"/>
                </a:solidFill>
                <a:latin typeface="Montserrat" pitchFamily="2" charset="-93"/>
              </a:rPr>
              <a:t>QUAN HỆ</a:t>
            </a:r>
            <a:endParaRPr lang="vi-VN" sz="2800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7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B0B913-F306-C67B-556F-3937D91115EB}"/>
              </a:ext>
            </a:extLst>
          </p:cNvPr>
          <p:cNvGrpSpPr/>
          <p:nvPr/>
        </p:nvGrpSpPr>
        <p:grpSpPr>
          <a:xfrm>
            <a:off x="346697" y="1714690"/>
            <a:ext cx="2584560" cy="2583344"/>
            <a:chOff x="654247" y="1608905"/>
            <a:chExt cx="2584560" cy="25833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55E4E6-0D6C-486A-9065-405D849E03B6}"/>
                </a:ext>
              </a:extLst>
            </p:cNvPr>
            <p:cNvGrpSpPr/>
            <p:nvPr/>
          </p:nvGrpSpPr>
          <p:grpSpPr>
            <a:xfrm>
              <a:off x="654247" y="1608905"/>
              <a:ext cx="2584560" cy="2583344"/>
              <a:chOff x="3526795" y="1849288"/>
              <a:chExt cx="4419549" cy="441747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1F1FD4E-23F2-4A33-9F79-3945D1400CB5}"/>
                  </a:ext>
                </a:extLst>
              </p:cNvPr>
              <p:cNvSpPr/>
              <p:nvPr/>
            </p:nvSpPr>
            <p:spPr>
              <a:xfrm rot="3000000">
                <a:off x="3459693" y="1916390"/>
                <a:ext cx="4417470" cy="4283265"/>
              </a:xfrm>
              <a:custGeom>
                <a:avLst/>
                <a:gdLst>
                  <a:gd name="connsiteX0" fmla="*/ 407554 w 4417470"/>
                  <a:gd name="connsiteY0" fmla="*/ 44466 h 4283265"/>
                  <a:gd name="connsiteX1" fmla="*/ 534399 w 4417470"/>
                  <a:gd name="connsiteY1" fmla="*/ 969 h 4283265"/>
                  <a:gd name="connsiteX2" fmla="*/ 2073870 w 4417470"/>
                  <a:gd name="connsiteY2" fmla="*/ 171489 h 4283265"/>
                  <a:gd name="connsiteX3" fmla="*/ 2077417 w 4417470"/>
                  <a:gd name="connsiteY3" fmla="*/ 153919 h 4283265"/>
                  <a:gd name="connsiteX4" fmla="*/ 2247705 w 4417470"/>
                  <a:gd name="connsiteY4" fmla="*/ 41045 h 4283265"/>
                  <a:gd name="connsiteX5" fmla="*/ 4232659 w 4417470"/>
                  <a:gd name="connsiteY5" fmla="*/ 41045 h 4283265"/>
                  <a:gd name="connsiteX6" fmla="*/ 4417470 w 4417470"/>
                  <a:gd name="connsiteY6" fmla="*/ 225856 h 4283265"/>
                  <a:gd name="connsiteX7" fmla="*/ 4417470 w 4417470"/>
                  <a:gd name="connsiteY7" fmla="*/ 2210810 h 4283265"/>
                  <a:gd name="connsiteX8" fmla="*/ 4232659 w 4417470"/>
                  <a:gd name="connsiteY8" fmla="*/ 2395621 h 4283265"/>
                  <a:gd name="connsiteX9" fmla="*/ 3889560 w 4417470"/>
                  <a:gd name="connsiteY9" fmla="*/ 2395621 h 4283265"/>
                  <a:gd name="connsiteX10" fmla="*/ 3893603 w 4417470"/>
                  <a:gd name="connsiteY10" fmla="*/ 2403332 h 4283265"/>
                  <a:gd name="connsiteX11" fmla="*/ 3899144 w 4417470"/>
                  <a:gd name="connsiteY11" fmla="*/ 2465500 h 4283265"/>
                  <a:gd name="connsiteX12" fmla="*/ 3713292 w 4417470"/>
                  <a:gd name="connsiteY12" fmla="*/ 4143380 h 4283265"/>
                  <a:gd name="connsiteX13" fmla="*/ 3539768 w 4417470"/>
                  <a:gd name="connsiteY13" fmla="*/ 4282296 h 4283265"/>
                  <a:gd name="connsiteX14" fmla="*/ 1861885 w 4417470"/>
                  <a:gd name="connsiteY14" fmla="*/ 4096444 h 4283265"/>
                  <a:gd name="connsiteX15" fmla="*/ 1722969 w 4417470"/>
                  <a:gd name="connsiteY15" fmla="*/ 3922920 h 4283265"/>
                  <a:gd name="connsiteX16" fmla="*/ 1723732 w 4417470"/>
                  <a:gd name="connsiteY16" fmla="*/ 3916028 h 4283265"/>
                  <a:gd name="connsiteX17" fmla="*/ 139886 w 4417470"/>
                  <a:gd name="connsiteY17" fmla="*/ 3740592 h 4283265"/>
                  <a:gd name="connsiteX18" fmla="*/ 969 w 4417470"/>
                  <a:gd name="connsiteY18" fmla="*/ 3567067 h 4283265"/>
                  <a:gd name="connsiteX19" fmla="*/ 186576 w 4417470"/>
                  <a:gd name="connsiteY19" fmla="*/ 1891401 h 4283265"/>
                  <a:gd name="connsiteX20" fmla="*/ 180564 w 4417470"/>
                  <a:gd name="connsiteY20" fmla="*/ 1879933 h 4283265"/>
                  <a:gd name="connsiteX21" fmla="*/ 175023 w 4417470"/>
                  <a:gd name="connsiteY21" fmla="*/ 1817766 h 4283265"/>
                  <a:gd name="connsiteX22" fmla="*/ 360874 w 4417470"/>
                  <a:gd name="connsiteY22" fmla="*/ 139885 h 4283265"/>
                  <a:gd name="connsiteX23" fmla="*/ 379887 w 4417470"/>
                  <a:gd name="connsiteY23" fmla="*/ 80437 h 4283265"/>
                  <a:gd name="connsiteX24" fmla="*/ 407554 w 4417470"/>
                  <a:gd name="connsiteY24" fmla="*/ 44466 h 428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17470" h="4283265">
                    <a:moveTo>
                      <a:pt x="407554" y="44466"/>
                    </a:moveTo>
                    <a:cubicBezTo>
                      <a:pt x="440053" y="12920"/>
                      <a:pt x="485867" y="-4407"/>
                      <a:pt x="534399" y="969"/>
                    </a:cubicBezTo>
                    <a:lnTo>
                      <a:pt x="2073870" y="171489"/>
                    </a:lnTo>
                    <a:lnTo>
                      <a:pt x="2077417" y="153919"/>
                    </a:lnTo>
                    <a:cubicBezTo>
                      <a:pt x="2105473" y="87588"/>
                      <a:pt x="2171154" y="41045"/>
                      <a:pt x="2247705" y="41045"/>
                    </a:cubicBezTo>
                    <a:lnTo>
                      <a:pt x="4232659" y="41045"/>
                    </a:lnTo>
                    <a:cubicBezTo>
                      <a:pt x="4334727" y="41045"/>
                      <a:pt x="4417470" y="123788"/>
                      <a:pt x="4417470" y="225856"/>
                    </a:cubicBezTo>
                    <a:lnTo>
                      <a:pt x="4417470" y="2210810"/>
                    </a:lnTo>
                    <a:cubicBezTo>
                      <a:pt x="4417470" y="2312878"/>
                      <a:pt x="4334727" y="2395621"/>
                      <a:pt x="4232659" y="2395621"/>
                    </a:cubicBezTo>
                    <a:lnTo>
                      <a:pt x="3889560" y="2395621"/>
                    </a:lnTo>
                    <a:lnTo>
                      <a:pt x="3893603" y="2403332"/>
                    </a:lnTo>
                    <a:cubicBezTo>
                      <a:pt x="3899438" y="2422898"/>
                      <a:pt x="3901533" y="2443930"/>
                      <a:pt x="3899144" y="2465500"/>
                    </a:cubicBezTo>
                    <a:lnTo>
                      <a:pt x="3713292" y="4143380"/>
                    </a:lnTo>
                    <a:cubicBezTo>
                      <a:pt x="3703736" y="4229658"/>
                      <a:pt x="3626046" y="4291853"/>
                      <a:pt x="3539768" y="4282296"/>
                    </a:cubicBezTo>
                    <a:lnTo>
                      <a:pt x="1861885" y="4096444"/>
                    </a:lnTo>
                    <a:cubicBezTo>
                      <a:pt x="1775607" y="4086888"/>
                      <a:pt x="1713412" y="4009198"/>
                      <a:pt x="1722969" y="3922920"/>
                    </a:cubicBezTo>
                    <a:lnTo>
                      <a:pt x="1723732" y="3916028"/>
                    </a:lnTo>
                    <a:lnTo>
                      <a:pt x="139886" y="3740592"/>
                    </a:lnTo>
                    <a:cubicBezTo>
                      <a:pt x="53608" y="3731035"/>
                      <a:pt x="-8587" y="3653346"/>
                      <a:pt x="969" y="3567067"/>
                    </a:cubicBezTo>
                    <a:lnTo>
                      <a:pt x="186576" y="1891401"/>
                    </a:lnTo>
                    <a:lnTo>
                      <a:pt x="180564" y="1879933"/>
                    </a:lnTo>
                    <a:cubicBezTo>
                      <a:pt x="174729" y="1860368"/>
                      <a:pt x="172633" y="1839335"/>
                      <a:pt x="175023" y="1817766"/>
                    </a:cubicBezTo>
                    <a:lnTo>
                      <a:pt x="360874" y="139885"/>
                    </a:lnTo>
                    <a:cubicBezTo>
                      <a:pt x="363264" y="118316"/>
                      <a:pt x="369911" y="98252"/>
                      <a:pt x="379887" y="80437"/>
                    </a:cubicBezTo>
                    <a:cubicBezTo>
                      <a:pt x="387368" y="67076"/>
                      <a:pt x="396721" y="54981"/>
                      <a:pt x="407554" y="4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761C78B-A14B-4184-A518-FB7A7942FB35}"/>
                  </a:ext>
                </a:extLst>
              </p:cNvPr>
              <p:cNvSpPr/>
              <p:nvPr/>
            </p:nvSpPr>
            <p:spPr>
              <a:xfrm rot="3000000">
                <a:off x="6117544" y="3344603"/>
                <a:ext cx="1828800" cy="1828800"/>
              </a:xfrm>
              <a:prstGeom prst="roundRect">
                <a:avLst>
                  <a:gd name="adj" fmla="val 7849"/>
                </a:avLst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4" name="Rounded Rectangle 46">
                <a:extLst>
                  <a:ext uri="{FF2B5EF4-FFF2-40B4-BE49-F238E27FC236}">
                    <a16:creationId xmlns:a16="http://schemas.microsoft.com/office/drawing/2014/main" id="{494459EF-B1CF-4051-A801-66A1549E96A5}"/>
                  </a:ext>
                </a:extLst>
              </p:cNvPr>
              <p:cNvSpPr/>
              <p:nvPr/>
            </p:nvSpPr>
            <p:spPr>
              <a:xfrm rot="3379239">
                <a:off x="3630548" y="2874807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5" name="Rounded Rectangle 48">
                <a:extLst>
                  <a:ext uri="{FF2B5EF4-FFF2-40B4-BE49-F238E27FC236}">
                    <a16:creationId xmlns:a16="http://schemas.microsoft.com/office/drawing/2014/main" id="{68DC23E8-7BA3-423D-90E4-0E3F38C4793E}"/>
                  </a:ext>
                </a:extLst>
              </p:cNvPr>
              <p:cNvSpPr/>
              <p:nvPr/>
            </p:nvSpPr>
            <p:spPr>
              <a:xfrm rot="3379239">
                <a:off x="5082470" y="1883710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6" name="Rounded Rectangle 54">
                <a:extLst>
                  <a:ext uri="{FF2B5EF4-FFF2-40B4-BE49-F238E27FC236}">
                    <a16:creationId xmlns:a16="http://schemas.microsoft.com/office/drawing/2014/main" id="{9C946BA1-7045-4E7D-86E9-BBC6F8D67177}"/>
                  </a:ext>
                </a:extLst>
              </p:cNvPr>
              <p:cNvSpPr/>
              <p:nvPr/>
            </p:nvSpPr>
            <p:spPr>
              <a:xfrm rot="3379239">
                <a:off x="4464829" y="4422673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  <a:ea typeface="Arial Unicode MS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2FBE81-409D-463F-88C6-A09EF7935281}"/>
                </a:ext>
              </a:extLst>
            </p:cNvPr>
            <p:cNvSpPr/>
            <p:nvPr/>
          </p:nvSpPr>
          <p:spPr>
            <a:xfrm rot="19136066">
              <a:off x="2640298" y="2770767"/>
              <a:ext cx="390464" cy="903279"/>
            </a:xfrm>
            <a:custGeom>
              <a:avLst/>
              <a:gdLst>
                <a:gd name="connsiteX0" fmla="*/ 422190 w 520618"/>
                <a:gd name="connsiteY0" fmla="*/ 101446 h 1204372"/>
                <a:gd name="connsiteX1" fmla="*/ 401765 w 520618"/>
                <a:gd name="connsiteY1" fmla="*/ 118467 h 1204372"/>
                <a:gd name="connsiteX2" fmla="*/ 401765 w 520618"/>
                <a:gd name="connsiteY2" fmla="*/ 559653 h 1204372"/>
                <a:gd name="connsiteX3" fmla="*/ 422190 w 520618"/>
                <a:gd name="connsiteY3" fmla="*/ 576674 h 1204372"/>
                <a:gd name="connsiteX4" fmla="*/ 442615 w 520618"/>
                <a:gd name="connsiteY4" fmla="*/ 559653 h 1204372"/>
                <a:gd name="connsiteX5" fmla="*/ 442615 w 520618"/>
                <a:gd name="connsiteY5" fmla="*/ 118467 h 1204372"/>
                <a:gd name="connsiteX6" fmla="*/ 422190 w 520618"/>
                <a:gd name="connsiteY6" fmla="*/ 101446 h 1204372"/>
                <a:gd name="connsiteX7" fmla="*/ 342532 w 520618"/>
                <a:gd name="connsiteY7" fmla="*/ 101446 h 1204372"/>
                <a:gd name="connsiteX8" fmla="*/ 322107 w 520618"/>
                <a:gd name="connsiteY8" fmla="*/ 118467 h 1204372"/>
                <a:gd name="connsiteX9" fmla="*/ 322107 w 520618"/>
                <a:gd name="connsiteY9" fmla="*/ 559653 h 1204372"/>
                <a:gd name="connsiteX10" fmla="*/ 342532 w 520618"/>
                <a:gd name="connsiteY10" fmla="*/ 576674 h 1204372"/>
                <a:gd name="connsiteX11" fmla="*/ 362957 w 520618"/>
                <a:gd name="connsiteY11" fmla="*/ 559653 h 1204372"/>
                <a:gd name="connsiteX12" fmla="*/ 362957 w 520618"/>
                <a:gd name="connsiteY12" fmla="*/ 118467 h 1204372"/>
                <a:gd name="connsiteX13" fmla="*/ 342532 w 520618"/>
                <a:gd name="connsiteY13" fmla="*/ 101446 h 1204372"/>
                <a:gd name="connsiteX14" fmla="*/ 262873 w 520618"/>
                <a:gd name="connsiteY14" fmla="*/ 101446 h 1204372"/>
                <a:gd name="connsiteX15" fmla="*/ 242448 w 520618"/>
                <a:gd name="connsiteY15" fmla="*/ 118467 h 1204372"/>
                <a:gd name="connsiteX16" fmla="*/ 242448 w 520618"/>
                <a:gd name="connsiteY16" fmla="*/ 559653 h 1204372"/>
                <a:gd name="connsiteX17" fmla="*/ 262873 w 520618"/>
                <a:gd name="connsiteY17" fmla="*/ 576674 h 1204372"/>
                <a:gd name="connsiteX18" fmla="*/ 283298 w 520618"/>
                <a:gd name="connsiteY18" fmla="*/ 559653 h 1204372"/>
                <a:gd name="connsiteX19" fmla="*/ 283298 w 520618"/>
                <a:gd name="connsiteY19" fmla="*/ 118467 h 1204372"/>
                <a:gd name="connsiteX20" fmla="*/ 262873 w 520618"/>
                <a:gd name="connsiteY20" fmla="*/ 101446 h 1204372"/>
                <a:gd name="connsiteX21" fmla="*/ 183214 w 520618"/>
                <a:gd name="connsiteY21" fmla="*/ 101446 h 1204372"/>
                <a:gd name="connsiteX22" fmla="*/ 162789 w 520618"/>
                <a:gd name="connsiteY22" fmla="*/ 118467 h 1204372"/>
                <a:gd name="connsiteX23" fmla="*/ 162789 w 520618"/>
                <a:gd name="connsiteY23" fmla="*/ 559653 h 1204372"/>
                <a:gd name="connsiteX24" fmla="*/ 183214 w 520618"/>
                <a:gd name="connsiteY24" fmla="*/ 576674 h 1204372"/>
                <a:gd name="connsiteX25" fmla="*/ 203639 w 520618"/>
                <a:gd name="connsiteY25" fmla="*/ 559653 h 1204372"/>
                <a:gd name="connsiteX26" fmla="*/ 203639 w 520618"/>
                <a:gd name="connsiteY26" fmla="*/ 118467 h 1204372"/>
                <a:gd name="connsiteX27" fmla="*/ 183214 w 520618"/>
                <a:gd name="connsiteY27" fmla="*/ 101446 h 1204372"/>
                <a:gd name="connsiteX28" fmla="*/ 103556 w 520618"/>
                <a:gd name="connsiteY28" fmla="*/ 101446 h 1204372"/>
                <a:gd name="connsiteX29" fmla="*/ 83130 w 520618"/>
                <a:gd name="connsiteY29" fmla="*/ 118467 h 1204372"/>
                <a:gd name="connsiteX30" fmla="*/ 83130 w 520618"/>
                <a:gd name="connsiteY30" fmla="*/ 559653 h 1204372"/>
                <a:gd name="connsiteX31" fmla="*/ 103556 w 520618"/>
                <a:gd name="connsiteY31" fmla="*/ 576674 h 1204372"/>
                <a:gd name="connsiteX32" fmla="*/ 123981 w 520618"/>
                <a:gd name="connsiteY32" fmla="*/ 559653 h 1204372"/>
                <a:gd name="connsiteX33" fmla="*/ 123981 w 520618"/>
                <a:gd name="connsiteY33" fmla="*/ 118467 h 1204372"/>
                <a:gd name="connsiteX34" fmla="*/ 103556 w 520618"/>
                <a:gd name="connsiteY34" fmla="*/ 101446 h 1204372"/>
                <a:gd name="connsiteX35" fmla="*/ 164151 w 520618"/>
                <a:gd name="connsiteY35" fmla="*/ 0 h 1204372"/>
                <a:gd name="connsiteX36" fmla="*/ 356829 w 520618"/>
                <a:gd name="connsiteY36" fmla="*/ 0 h 1204372"/>
                <a:gd name="connsiteX37" fmla="*/ 519551 w 520618"/>
                <a:gd name="connsiteY37" fmla="*/ 163402 h 1204372"/>
                <a:gd name="connsiteX38" fmla="*/ 492317 w 520618"/>
                <a:gd name="connsiteY38" fmla="*/ 560334 h 1204372"/>
                <a:gd name="connsiteX39" fmla="*/ 417425 w 520618"/>
                <a:gd name="connsiteY39" fmla="*/ 635227 h 1204372"/>
                <a:gd name="connsiteX40" fmla="*/ 294873 w 520618"/>
                <a:gd name="connsiteY40" fmla="*/ 635227 h 1204372"/>
                <a:gd name="connsiteX41" fmla="*/ 294873 w 520618"/>
                <a:gd name="connsiteY41" fmla="*/ 979686 h 1204372"/>
                <a:gd name="connsiteX42" fmla="*/ 333721 w 520618"/>
                <a:gd name="connsiteY42" fmla="*/ 979686 h 1204372"/>
                <a:gd name="connsiteX43" fmla="*/ 333721 w 520618"/>
                <a:gd name="connsiteY43" fmla="*/ 1204372 h 1204372"/>
                <a:gd name="connsiteX44" fmla="*/ 198737 w 520618"/>
                <a:gd name="connsiteY44" fmla="*/ 1204372 h 1204372"/>
                <a:gd name="connsiteX45" fmla="*/ 198737 w 520618"/>
                <a:gd name="connsiteY45" fmla="*/ 979686 h 1204372"/>
                <a:gd name="connsiteX46" fmla="*/ 230192 w 520618"/>
                <a:gd name="connsiteY46" fmla="*/ 979686 h 1204372"/>
                <a:gd name="connsiteX47" fmla="*/ 230192 w 520618"/>
                <a:gd name="connsiteY47" fmla="*/ 635227 h 1204372"/>
                <a:gd name="connsiteX48" fmla="*/ 102875 w 520618"/>
                <a:gd name="connsiteY48" fmla="*/ 635227 h 1204372"/>
                <a:gd name="connsiteX49" fmla="*/ 27982 w 520618"/>
                <a:gd name="connsiteY49" fmla="*/ 560334 h 1204372"/>
                <a:gd name="connsiteX50" fmla="*/ 749 w 520618"/>
                <a:gd name="connsiteY50" fmla="*/ 163402 h 1204372"/>
                <a:gd name="connsiteX51" fmla="*/ 164151 w 520618"/>
                <a:gd name="connsiteY51" fmla="*/ 0 h 12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0618" h="1204372">
                  <a:moveTo>
                    <a:pt x="422190" y="101446"/>
                  </a:moveTo>
                  <a:cubicBezTo>
                    <a:pt x="411297" y="101446"/>
                    <a:pt x="401765" y="108935"/>
                    <a:pt x="401765" y="118467"/>
                  </a:cubicBezTo>
                  <a:lnTo>
                    <a:pt x="401765" y="559653"/>
                  </a:lnTo>
                  <a:cubicBezTo>
                    <a:pt x="401765" y="569184"/>
                    <a:pt x="410616" y="576674"/>
                    <a:pt x="422190" y="576674"/>
                  </a:cubicBezTo>
                  <a:cubicBezTo>
                    <a:pt x="433084" y="576674"/>
                    <a:pt x="442615" y="569184"/>
                    <a:pt x="442615" y="559653"/>
                  </a:cubicBezTo>
                  <a:lnTo>
                    <a:pt x="442615" y="118467"/>
                  </a:lnTo>
                  <a:cubicBezTo>
                    <a:pt x="442615" y="108935"/>
                    <a:pt x="433764" y="101446"/>
                    <a:pt x="422190" y="101446"/>
                  </a:cubicBezTo>
                  <a:close/>
                  <a:moveTo>
                    <a:pt x="342532" y="101446"/>
                  </a:moveTo>
                  <a:cubicBezTo>
                    <a:pt x="331638" y="101446"/>
                    <a:pt x="322107" y="108935"/>
                    <a:pt x="322107" y="118467"/>
                  </a:cubicBezTo>
                  <a:lnTo>
                    <a:pt x="322107" y="559653"/>
                  </a:lnTo>
                  <a:cubicBezTo>
                    <a:pt x="322107" y="569184"/>
                    <a:pt x="330957" y="576674"/>
                    <a:pt x="342532" y="576674"/>
                  </a:cubicBezTo>
                  <a:cubicBezTo>
                    <a:pt x="353425" y="576674"/>
                    <a:pt x="362957" y="569184"/>
                    <a:pt x="362957" y="559653"/>
                  </a:cubicBezTo>
                  <a:lnTo>
                    <a:pt x="362957" y="118467"/>
                  </a:lnTo>
                  <a:cubicBezTo>
                    <a:pt x="362957" y="108935"/>
                    <a:pt x="354106" y="101446"/>
                    <a:pt x="342532" y="101446"/>
                  </a:cubicBezTo>
                  <a:close/>
                  <a:moveTo>
                    <a:pt x="262873" y="101446"/>
                  </a:moveTo>
                  <a:cubicBezTo>
                    <a:pt x="251979" y="101446"/>
                    <a:pt x="242448" y="108935"/>
                    <a:pt x="242448" y="118467"/>
                  </a:cubicBezTo>
                  <a:lnTo>
                    <a:pt x="242448" y="559653"/>
                  </a:lnTo>
                  <a:cubicBezTo>
                    <a:pt x="242448" y="569184"/>
                    <a:pt x="251298" y="576674"/>
                    <a:pt x="262873" y="576674"/>
                  </a:cubicBezTo>
                  <a:cubicBezTo>
                    <a:pt x="273766" y="576674"/>
                    <a:pt x="283298" y="569184"/>
                    <a:pt x="283298" y="559653"/>
                  </a:cubicBezTo>
                  <a:lnTo>
                    <a:pt x="283298" y="118467"/>
                  </a:lnTo>
                  <a:cubicBezTo>
                    <a:pt x="283298" y="108935"/>
                    <a:pt x="274448" y="101446"/>
                    <a:pt x="262873" y="101446"/>
                  </a:cubicBezTo>
                  <a:close/>
                  <a:moveTo>
                    <a:pt x="183214" y="101446"/>
                  </a:moveTo>
                  <a:cubicBezTo>
                    <a:pt x="172321" y="101446"/>
                    <a:pt x="162789" y="108935"/>
                    <a:pt x="162789" y="118467"/>
                  </a:cubicBezTo>
                  <a:lnTo>
                    <a:pt x="162789" y="559653"/>
                  </a:lnTo>
                  <a:cubicBezTo>
                    <a:pt x="162789" y="569184"/>
                    <a:pt x="171640" y="576674"/>
                    <a:pt x="183214" y="576674"/>
                  </a:cubicBezTo>
                  <a:cubicBezTo>
                    <a:pt x="194107" y="576674"/>
                    <a:pt x="203639" y="569184"/>
                    <a:pt x="203639" y="559653"/>
                  </a:cubicBezTo>
                  <a:lnTo>
                    <a:pt x="203639" y="118467"/>
                  </a:lnTo>
                  <a:cubicBezTo>
                    <a:pt x="203639" y="108935"/>
                    <a:pt x="194789" y="101446"/>
                    <a:pt x="183214" y="101446"/>
                  </a:cubicBezTo>
                  <a:close/>
                  <a:moveTo>
                    <a:pt x="103556" y="101446"/>
                  </a:moveTo>
                  <a:cubicBezTo>
                    <a:pt x="92662" y="101446"/>
                    <a:pt x="83130" y="108935"/>
                    <a:pt x="83130" y="118467"/>
                  </a:cubicBezTo>
                  <a:lnTo>
                    <a:pt x="83130" y="559653"/>
                  </a:lnTo>
                  <a:cubicBezTo>
                    <a:pt x="83130" y="569184"/>
                    <a:pt x="91981" y="576674"/>
                    <a:pt x="103556" y="576674"/>
                  </a:cubicBezTo>
                  <a:cubicBezTo>
                    <a:pt x="114449" y="576674"/>
                    <a:pt x="123981" y="569184"/>
                    <a:pt x="123981" y="559653"/>
                  </a:cubicBezTo>
                  <a:lnTo>
                    <a:pt x="123981" y="118467"/>
                  </a:lnTo>
                  <a:cubicBezTo>
                    <a:pt x="123981" y="108935"/>
                    <a:pt x="115130" y="101446"/>
                    <a:pt x="103556" y="101446"/>
                  </a:cubicBezTo>
                  <a:close/>
                  <a:moveTo>
                    <a:pt x="164151" y="0"/>
                  </a:moveTo>
                  <a:lnTo>
                    <a:pt x="356829" y="0"/>
                  </a:lnTo>
                  <a:cubicBezTo>
                    <a:pt x="446700" y="0"/>
                    <a:pt x="531125" y="25872"/>
                    <a:pt x="519551" y="163402"/>
                  </a:cubicBezTo>
                  <a:lnTo>
                    <a:pt x="492317" y="560334"/>
                  </a:lnTo>
                  <a:cubicBezTo>
                    <a:pt x="492317" y="601184"/>
                    <a:pt x="458956" y="635227"/>
                    <a:pt x="417425" y="635227"/>
                  </a:cubicBezTo>
                  <a:lnTo>
                    <a:pt x="294873" y="635227"/>
                  </a:lnTo>
                  <a:lnTo>
                    <a:pt x="294873" y="979686"/>
                  </a:lnTo>
                  <a:lnTo>
                    <a:pt x="333721" y="979686"/>
                  </a:lnTo>
                  <a:lnTo>
                    <a:pt x="333721" y="1204372"/>
                  </a:lnTo>
                  <a:lnTo>
                    <a:pt x="198737" y="1204372"/>
                  </a:lnTo>
                  <a:lnTo>
                    <a:pt x="198737" y="979686"/>
                  </a:lnTo>
                  <a:lnTo>
                    <a:pt x="230192" y="979686"/>
                  </a:lnTo>
                  <a:lnTo>
                    <a:pt x="230192" y="635227"/>
                  </a:lnTo>
                  <a:lnTo>
                    <a:pt x="102875" y="635227"/>
                  </a:lnTo>
                  <a:cubicBezTo>
                    <a:pt x="62025" y="635227"/>
                    <a:pt x="27982" y="601865"/>
                    <a:pt x="27982" y="560334"/>
                  </a:cubicBezTo>
                  <a:lnTo>
                    <a:pt x="749" y="163402"/>
                  </a:lnTo>
                  <a:cubicBezTo>
                    <a:pt x="-8784" y="24510"/>
                    <a:pt x="74279" y="0"/>
                    <a:pt x="164151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ea typeface="Arial Unicode MS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BB6E81-4AE2-4BAC-A1C9-EEFBE8ABCA1D}"/>
                </a:ext>
              </a:extLst>
            </p:cNvPr>
            <p:cNvGrpSpPr/>
            <p:nvPr/>
          </p:nvGrpSpPr>
          <p:grpSpPr>
            <a:xfrm rot="19466094">
              <a:off x="1647887" y="3274034"/>
              <a:ext cx="181856" cy="834284"/>
              <a:chOff x="9535303" y="2616201"/>
              <a:chExt cx="429088" cy="1968489"/>
            </a:xfrm>
            <a:solidFill>
              <a:schemeClr val="bg1"/>
            </a:solidFill>
          </p:grpSpPr>
          <p:grpSp>
            <p:nvGrpSpPr>
              <p:cNvPr id="33" name="그룹 19">
                <a:extLst>
                  <a:ext uri="{FF2B5EF4-FFF2-40B4-BE49-F238E27FC236}">
                    <a16:creationId xmlns:a16="http://schemas.microsoft.com/office/drawing/2014/main" id="{B97667B7-290C-4365-9533-32B991607D79}"/>
                  </a:ext>
                </a:extLst>
              </p:cNvPr>
              <p:cNvGrpSpPr/>
              <p:nvPr/>
            </p:nvGrpSpPr>
            <p:grpSpPr>
              <a:xfrm rot="19313868">
                <a:off x="9535303" y="2740910"/>
                <a:ext cx="283914" cy="1814358"/>
                <a:chOff x="1055023" y="2447150"/>
                <a:chExt cx="489227" cy="3126412"/>
              </a:xfrm>
              <a:grpFill/>
              <a:effectLst/>
            </p:grpSpPr>
            <p:grpSp>
              <p:nvGrpSpPr>
                <p:cNvPr id="34" name="그룹 20">
                  <a:extLst>
                    <a:ext uri="{FF2B5EF4-FFF2-40B4-BE49-F238E27FC236}">
                      <a16:creationId xmlns:a16="http://schemas.microsoft.com/office/drawing/2014/main" id="{D56575B5-D0AC-408C-855C-2ED7644ECCF1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8"/>
                  <a:chOff x="4360431" y="3515651"/>
                  <a:chExt cx="208870" cy="1909569"/>
                </a:xfrm>
                <a:grpFill/>
              </p:grpSpPr>
              <p:sp>
                <p:nvSpPr>
                  <p:cNvPr id="36" name="사다리꼴 22">
                    <a:extLst>
                      <a:ext uri="{FF2B5EF4-FFF2-40B4-BE49-F238E27FC236}">
                        <a16:creationId xmlns:a16="http://schemas.microsoft.com/office/drawing/2014/main" id="{3F89AA32-E109-4475-8EEA-2F35EED3F72D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</a:pPr>
                    <a:endParaRPr lang="ko-KR" altLang="en-US" sz="1350" kern="1200" dirty="0">
                      <a:solidFill>
                        <a:prstClr val="white"/>
                      </a:solidFill>
                      <a:latin typeface="Arial"/>
                      <a:ea typeface="Arial Unicode MS"/>
                    </a:endParaRPr>
                  </a:p>
                </p:txBody>
              </p:sp>
              <p:sp>
                <p:nvSpPr>
                  <p:cNvPr id="37" name="타원 23">
                    <a:extLst>
                      <a:ext uri="{FF2B5EF4-FFF2-40B4-BE49-F238E27FC236}">
                        <a16:creationId xmlns:a16="http://schemas.microsoft.com/office/drawing/2014/main" id="{601F9390-6C0D-434A-AAD9-7568AEE3AE5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</a:pPr>
                    <a:endParaRPr lang="ko-KR" altLang="en-US" sz="1350" kern="1200">
                      <a:solidFill>
                        <a:prstClr val="white"/>
                      </a:solidFill>
                      <a:latin typeface="Arial"/>
                      <a:ea typeface="Arial Unicode MS"/>
                    </a:endParaRPr>
                  </a:p>
                </p:txBody>
              </p:sp>
            </p:grpSp>
            <p:sp>
              <p:nvSpPr>
                <p:cNvPr id="35" name="자유형: 도형 21">
                  <a:extLst>
                    <a:ext uri="{FF2B5EF4-FFF2-40B4-BE49-F238E27FC236}">
                      <a16:creationId xmlns:a16="http://schemas.microsoft.com/office/drawing/2014/main" id="{CEB199C5-5FC8-466B-9A57-7B4DBA1BEC7C}"/>
                    </a:ext>
                  </a:extLst>
                </p:cNvPr>
                <p:cNvSpPr/>
                <p:nvPr/>
              </p:nvSpPr>
              <p:spPr>
                <a:xfrm>
                  <a:off x="1055023" y="2447150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</p:grpSp>
          <p:grpSp>
            <p:nvGrpSpPr>
              <p:cNvPr id="38" name="그룹 24">
                <a:extLst>
                  <a:ext uri="{FF2B5EF4-FFF2-40B4-BE49-F238E27FC236}">
                    <a16:creationId xmlns:a16="http://schemas.microsoft.com/office/drawing/2014/main" id="{005E4078-1D0C-4BDC-A31C-0E2FE218CCFF}"/>
                  </a:ext>
                </a:extLst>
              </p:cNvPr>
              <p:cNvGrpSpPr/>
              <p:nvPr/>
            </p:nvGrpSpPr>
            <p:grpSpPr>
              <a:xfrm rot="2286132" flipH="1">
                <a:off x="9758353" y="2616201"/>
                <a:ext cx="206038" cy="1968489"/>
                <a:chOff x="10476289" y="295275"/>
                <a:chExt cx="567209" cy="6132426"/>
              </a:xfrm>
              <a:grpFill/>
              <a:effectLst/>
            </p:grpSpPr>
            <p:grpSp>
              <p:nvGrpSpPr>
                <p:cNvPr id="39" name="그룹 25">
                  <a:extLst>
                    <a:ext uri="{FF2B5EF4-FFF2-40B4-BE49-F238E27FC236}">
                      <a16:creationId xmlns:a16="http://schemas.microsoft.com/office/drawing/2014/main" id="{B2B21BCC-C7EC-4BF5-922E-86D99AE2A561}"/>
                    </a:ext>
                  </a:extLst>
                </p:cNvPr>
                <p:cNvGrpSpPr/>
                <p:nvPr/>
              </p:nvGrpSpPr>
              <p:grpSpPr>
                <a:xfrm>
                  <a:off x="10690850" y="3203660"/>
                  <a:ext cx="352648" cy="3224041"/>
                  <a:chOff x="3737748" y="3214934"/>
                  <a:chExt cx="352648" cy="3224042"/>
                </a:xfrm>
                <a:grpFill/>
              </p:grpSpPr>
              <p:sp>
                <p:nvSpPr>
                  <p:cNvPr id="41" name="사다리꼴 27">
                    <a:extLst>
                      <a:ext uri="{FF2B5EF4-FFF2-40B4-BE49-F238E27FC236}">
                        <a16:creationId xmlns:a16="http://schemas.microsoft.com/office/drawing/2014/main" id="{10D3EACB-599D-4376-83F1-108C6F9D0220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</a:pPr>
                    <a:endParaRPr lang="ko-KR" altLang="en-US" sz="1350" kern="1200">
                      <a:solidFill>
                        <a:prstClr val="white"/>
                      </a:solidFill>
                      <a:latin typeface="Arial"/>
                      <a:ea typeface="Arial Unicode MS"/>
                    </a:endParaRPr>
                  </a:p>
                </p:txBody>
              </p:sp>
              <p:sp>
                <p:nvSpPr>
                  <p:cNvPr id="42" name="타원 28">
                    <a:extLst>
                      <a:ext uri="{FF2B5EF4-FFF2-40B4-BE49-F238E27FC236}">
                        <a16:creationId xmlns:a16="http://schemas.microsoft.com/office/drawing/2014/main" id="{D3B60DBE-4E99-4276-BCE9-1D56E60D3B03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</a:pPr>
                    <a:endParaRPr lang="ko-KR" altLang="en-US" sz="1350" kern="1200">
                      <a:solidFill>
                        <a:prstClr val="white"/>
                      </a:solidFill>
                      <a:latin typeface="Arial"/>
                      <a:ea typeface="Arial Unicode MS"/>
                    </a:endParaRPr>
                  </a:p>
                </p:txBody>
              </p:sp>
            </p:grpSp>
            <p:sp>
              <p:nvSpPr>
                <p:cNvPr id="40" name="자유형: 도형 26">
                  <a:extLst>
                    <a:ext uri="{FF2B5EF4-FFF2-40B4-BE49-F238E27FC236}">
                      <a16:creationId xmlns:a16="http://schemas.microsoft.com/office/drawing/2014/main" id="{8863EB99-F49A-421F-9352-EB6FB6E6B877}"/>
                    </a:ext>
                  </a:extLst>
                </p:cNvPr>
                <p:cNvSpPr/>
                <p:nvPr/>
              </p:nvSpPr>
              <p:spPr>
                <a:xfrm>
                  <a:off x="10476289" y="295275"/>
                  <a:ext cx="533237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</a:pPr>
                  <a:endParaRPr lang="ko-KR" altLang="en-US" sz="1350" kern="1200" dirty="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074D7-AE02-4248-9E36-B5310A79CD68}"/>
                </a:ext>
              </a:extLst>
            </p:cNvPr>
            <p:cNvSpPr/>
            <p:nvPr/>
          </p:nvSpPr>
          <p:spPr>
            <a:xfrm rot="634976">
              <a:off x="1860318" y="1842688"/>
              <a:ext cx="473347" cy="821059"/>
            </a:xfrm>
            <a:custGeom>
              <a:avLst/>
              <a:gdLst>
                <a:gd name="connsiteX0" fmla="*/ 886404 w 1779591"/>
                <a:gd name="connsiteY0" fmla="*/ 2904549 h 3086843"/>
                <a:gd name="connsiteX1" fmla="*/ 840829 w 1779591"/>
                <a:gd name="connsiteY1" fmla="*/ 2950124 h 3086843"/>
                <a:gd name="connsiteX2" fmla="*/ 886404 w 1779591"/>
                <a:gd name="connsiteY2" fmla="*/ 2995696 h 3086843"/>
                <a:gd name="connsiteX3" fmla="*/ 931976 w 1779591"/>
                <a:gd name="connsiteY3" fmla="*/ 2950124 h 3086843"/>
                <a:gd name="connsiteX4" fmla="*/ 886404 w 1779591"/>
                <a:gd name="connsiteY4" fmla="*/ 2904549 h 3086843"/>
                <a:gd name="connsiteX5" fmla="*/ 883365 w 1779591"/>
                <a:gd name="connsiteY5" fmla="*/ 209636 h 3086843"/>
                <a:gd name="connsiteX6" fmla="*/ 1563929 w 1779591"/>
                <a:gd name="connsiteY6" fmla="*/ 890200 h 3086843"/>
                <a:gd name="connsiteX7" fmla="*/ 883365 w 1779591"/>
                <a:gd name="connsiteY7" fmla="*/ 1570767 h 3086843"/>
                <a:gd name="connsiteX8" fmla="*/ 199761 w 1779591"/>
                <a:gd name="connsiteY8" fmla="*/ 878047 h 3086843"/>
                <a:gd name="connsiteX9" fmla="*/ 883365 w 1779591"/>
                <a:gd name="connsiteY9" fmla="*/ 209636 h 3086843"/>
                <a:gd name="connsiteX10" fmla="*/ 883365 w 1779591"/>
                <a:gd name="connsiteY10" fmla="*/ 157988 h 3086843"/>
                <a:gd name="connsiteX11" fmla="*/ 148113 w 1779591"/>
                <a:gd name="connsiteY11" fmla="*/ 878047 h 3086843"/>
                <a:gd name="connsiteX12" fmla="*/ 880325 w 1779591"/>
                <a:gd name="connsiteY12" fmla="*/ 1622416 h 3086843"/>
                <a:gd name="connsiteX13" fmla="*/ 1612541 w 1779591"/>
                <a:gd name="connsiteY13" fmla="*/ 890200 h 3086843"/>
                <a:gd name="connsiteX14" fmla="*/ 883365 w 1779591"/>
                <a:gd name="connsiteY14" fmla="*/ 157988 h 3086843"/>
                <a:gd name="connsiteX15" fmla="*/ 849946 w 1779591"/>
                <a:gd name="connsiteY15" fmla="*/ 0 h 3086843"/>
                <a:gd name="connsiteX16" fmla="*/ 898557 w 1779591"/>
                <a:gd name="connsiteY16" fmla="*/ 0 h 3086843"/>
                <a:gd name="connsiteX17" fmla="*/ 1299604 w 1779591"/>
                <a:gd name="connsiteY17" fmla="*/ 106340 h 3086843"/>
                <a:gd name="connsiteX18" fmla="*/ 1773568 w 1779591"/>
                <a:gd name="connsiteY18" fmla="*/ 1008693 h 3086843"/>
                <a:gd name="connsiteX19" fmla="*/ 1062622 w 1779591"/>
                <a:gd name="connsiteY19" fmla="*/ 1756097 h 3086843"/>
                <a:gd name="connsiteX20" fmla="*/ 1029200 w 1779591"/>
                <a:gd name="connsiteY20" fmla="*/ 1765214 h 3086843"/>
                <a:gd name="connsiteX21" fmla="*/ 1023123 w 1779591"/>
                <a:gd name="connsiteY21" fmla="*/ 1765214 h 3086843"/>
                <a:gd name="connsiteX22" fmla="*/ 1014010 w 1779591"/>
                <a:gd name="connsiteY22" fmla="*/ 1774327 h 3086843"/>
                <a:gd name="connsiteX23" fmla="*/ 1026163 w 1779591"/>
                <a:gd name="connsiteY23" fmla="*/ 1853321 h 3086843"/>
                <a:gd name="connsiteX24" fmla="*/ 1041353 w 1779591"/>
                <a:gd name="connsiteY24" fmla="*/ 1987003 h 3086843"/>
                <a:gd name="connsiteX25" fmla="*/ 971475 w 1779591"/>
                <a:gd name="connsiteY25" fmla="*/ 2233098 h 3086843"/>
                <a:gd name="connsiteX26" fmla="*/ 1014010 w 1779591"/>
                <a:gd name="connsiteY26" fmla="*/ 2533885 h 3086843"/>
                <a:gd name="connsiteX27" fmla="*/ 1010970 w 1779591"/>
                <a:gd name="connsiteY27" fmla="*/ 2977466 h 3086843"/>
                <a:gd name="connsiteX28" fmla="*/ 962359 w 1779591"/>
                <a:gd name="connsiteY28" fmla="*/ 3068613 h 3086843"/>
                <a:gd name="connsiteX29" fmla="*/ 892481 w 1779591"/>
                <a:gd name="connsiteY29" fmla="*/ 3086843 h 3086843"/>
                <a:gd name="connsiteX30" fmla="*/ 822600 w 1779591"/>
                <a:gd name="connsiteY30" fmla="*/ 3068613 h 3086843"/>
                <a:gd name="connsiteX31" fmla="*/ 773988 w 1779591"/>
                <a:gd name="connsiteY31" fmla="*/ 2977466 h 3086843"/>
                <a:gd name="connsiteX32" fmla="*/ 770952 w 1779591"/>
                <a:gd name="connsiteY32" fmla="*/ 2533885 h 3086843"/>
                <a:gd name="connsiteX33" fmla="*/ 813487 w 1779591"/>
                <a:gd name="connsiteY33" fmla="*/ 2233098 h 3086843"/>
                <a:gd name="connsiteX34" fmla="*/ 743606 w 1779591"/>
                <a:gd name="connsiteY34" fmla="*/ 1987003 h 3086843"/>
                <a:gd name="connsiteX35" fmla="*/ 758799 w 1779591"/>
                <a:gd name="connsiteY35" fmla="*/ 1853321 h 3086843"/>
                <a:gd name="connsiteX36" fmla="*/ 770952 w 1779591"/>
                <a:gd name="connsiteY36" fmla="*/ 1774327 h 3086843"/>
                <a:gd name="connsiteX37" fmla="*/ 761835 w 1779591"/>
                <a:gd name="connsiteY37" fmla="*/ 1765214 h 3086843"/>
                <a:gd name="connsiteX38" fmla="*/ 746646 w 1779591"/>
                <a:gd name="connsiteY38" fmla="*/ 1765214 h 3086843"/>
                <a:gd name="connsiteX39" fmla="*/ 743606 w 1779591"/>
                <a:gd name="connsiteY39" fmla="*/ 1762174 h 3086843"/>
                <a:gd name="connsiteX40" fmla="*/ 363829 w 1779591"/>
                <a:gd name="connsiteY40" fmla="*/ 1604186 h 3086843"/>
                <a:gd name="connsiteX41" fmla="*/ 90388 w 1779591"/>
                <a:gd name="connsiteY41" fmla="*/ 1279097 h 3086843"/>
                <a:gd name="connsiteX42" fmla="*/ 2278 w 1779591"/>
                <a:gd name="connsiteY42" fmla="*/ 938812 h 3086843"/>
                <a:gd name="connsiteX43" fmla="*/ 2278 w 1779591"/>
                <a:gd name="connsiteY43" fmla="*/ 832475 h 3086843"/>
                <a:gd name="connsiteX44" fmla="*/ 786141 w 1779591"/>
                <a:gd name="connsiteY44" fmla="*/ 6077 h 3086843"/>
                <a:gd name="connsiteX45" fmla="*/ 849946 w 1779591"/>
                <a:gd name="connsiteY45" fmla="*/ 0 h 30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79591" h="3086843">
                  <a:moveTo>
                    <a:pt x="886404" y="2904549"/>
                  </a:moveTo>
                  <a:cubicBezTo>
                    <a:pt x="862099" y="2904549"/>
                    <a:pt x="840829" y="2922778"/>
                    <a:pt x="840829" y="2950124"/>
                  </a:cubicBezTo>
                  <a:cubicBezTo>
                    <a:pt x="840829" y="2974430"/>
                    <a:pt x="859059" y="2995696"/>
                    <a:pt x="886404" y="2995696"/>
                  </a:cubicBezTo>
                  <a:cubicBezTo>
                    <a:pt x="910710" y="2995696"/>
                    <a:pt x="931976" y="2974430"/>
                    <a:pt x="931976" y="2950124"/>
                  </a:cubicBezTo>
                  <a:cubicBezTo>
                    <a:pt x="931976" y="2925818"/>
                    <a:pt x="913747" y="2904549"/>
                    <a:pt x="886404" y="2904549"/>
                  </a:cubicBezTo>
                  <a:close/>
                  <a:moveTo>
                    <a:pt x="883365" y="209636"/>
                  </a:moveTo>
                  <a:cubicBezTo>
                    <a:pt x="1257069" y="209636"/>
                    <a:pt x="1560892" y="513460"/>
                    <a:pt x="1563929" y="890200"/>
                  </a:cubicBezTo>
                  <a:cubicBezTo>
                    <a:pt x="1566966" y="1260864"/>
                    <a:pt x="1257069" y="1570767"/>
                    <a:pt x="883365" y="1570767"/>
                  </a:cubicBezTo>
                  <a:cubicBezTo>
                    <a:pt x="500548" y="1570767"/>
                    <a:pt x="199761" y="1263904"/>
                    <a:pt x="199761" y="878047"/>
                  </a:cubicBezTo>
                  <a:cubicBezTo>
                    <a:pt x="199761" y="510423"/>
                    <a:pt x="509661" y="206600"/>
                    <a:pt x="883365" y="209636"/>
                  </a:cubicBezTo>
                  <a:close/>
                  <a:moveTo>
                    <a:pt x="883365" y="157988"/>
                  </a:moveTo>
                  <a:cubicBezTo>
                    <a:pt x="479279" y="157988"/>
                    <a:pt x="148113" y="480041"/>
                    <a:pt x="148113" y="878047"/>
                  </a:cubicBezTo>
                  <a:cubicBezTo>
                    <a:pt x="148113" y="1294287"/>
                    <a:pt x="470166" y="1622416"/>
                    <a:pt x="880325" y="1622416"/>
                  </a:cubicBezTo>
                  <a:cubicBezTo>
                    <a:pt x="1284412" y="1622416"/>
                    <a:pt x="1612541" y="1294287"/>
                    <a:pt x="1612541" y="890200"/>
                  </a:cubicBezTo>
                  <a:cubicBezTo>
                    <a:pt x="1612541" y="486117"/>
                    <a:pt x="1287452" y="157988"/>
                    <a:pt x="883365" y="157988"/>
                  </a:cubicBezTo>
                  <a:close/>
                  <a:moveTo>
                    <a:pt x="849946" y="0"/>
                  </a:moveTo>
                  <a:cubicBezTo>
                    <a:pt x="865135" y="0"/>
                    <a:pt x="883365" y="0"/>
                    <a:pt x="898557" y="0"/>
                  </a:cubicBezTo>
                  <a:cubicBezTo>
                    <a:pt x="1038316" y="9113"/>
                    <a:pt x="1175035" y="39495"/>
                    <a:pt x="1299604" y="106340"/>
                  </a:cubicBezTo>
                  <a:cubicBezTo>
                    <a:pt x="1630769" y="285594"/>
                    <a:pt x="1816103" y="647145"/>
                    <a:pt x="1773568" y="1008693"/>
                  </a:cubicBezTo>
                  <a:cubicBezTo>
                    <a:pt x="1715840" y="1388473"/>
                    <a:pt x="1439363" y="1683180"/>
                    <a:pt x="1062622" y="1756097"/>
                  </a:cubicBezTo>
                  <a:cubicBezTo>
                    <a:pt x="1047429" y="1756097"/>
                    <a:pt x="1038316" y="1759137"/>
                    <a:pt x="1029200" y="1765214"/>
                  </a:cubicBezTo>
                  <a:lnTo>
                    <a:pt x="1023123" y="1765214"/>
                  </a:lnTo>
                  <a:cubicBezTo>
                    <a:pt x="1020087" y="1768250"/>
                    <a:pt x="1017047" y="1771290"/>
                    <a:pt x="1014010" y="1774327"/>
                  </a:cubicBezTo>
                  <a:cubicBezTo>
                    <a:pt x="1017047" y="1804709"/>
                    <a:pt x="995781" y="1832055"/>
                    <a:pt x="1026163" y="1853321"/>
                  </a:cubicBezTo>
                  <a:cubicBezTo>
                    <a:pt x="1071735" y="1883703"/>
                    <a:pt x="1056545" y="1953584"/>
                    <a:pt x="1041353" y="1987003"/>
                  </a:cubicBezTo>
                  <a:cubicBezTo>
                    <a:pt x="1001857" y="2084226"/>
                    <a:pt x="968435" y="2126762"/>
                    <a:pt x="971475" y="2233098"/>
                  </a:cubicBezTo>
                  <a:cubicBezTo>
                    <a:pt x="974512" y="2302979"/>
                    <a:pt x="1014010" y="2464007"/>
                    <a:pt x="1014010" y="2533885"/>
                  </a:cubicBezTo>
                  <a:cubicBezTo>
                    <a:pt x="1010970" y="2682759"/>
                    <a:pt x="1010970" y="2828594"/>
                    <a:pt x="1010970" y="2977466"/>
                  </a:cubicBezTo>
                  <a:cubicBezTo>
                    <a:pt x="1010970" y="3016965"/>
                    <a:pt x="998817" y="3050384"/>
                    <a:pt x="962359" y="3068613"/>
                  </a:cubicBezTo>
                  <a:cubicBezTo>
                    <a:pt x="938053" y="3080766"/>
                    <a:pt x="913747" y="3086843"/>
                    <a:pt x="892481" y="3086843"/>
                  </a:cubicBezTo>
                  <a:cubicBezTo>
                    <a:pt x="871212" y="3086843"/>
                    <a:pt x="846906" y="3080766"/>
                    <a:pt x="822600" y="3068613"/>
                  </a:cubicBezTo>
                  <a:cubicBezTo>
                    <a:pt x="786141" y="3050384"/>
                    <a:pt x="773988" y="3016965"/>
                    <a:pt x="773988" y="2977466"/>
                  </a:cubicBezTo>
                  <a:cubicBezTo>
                    <a:pt x="773988" y="2828594"/>
                    <a:pt x="770952" y="2682759"/>
                    <a:pt x="770952" y="2533885"/>
                  </a:cubicBezTo>
                  <a:cubicBezTo>
                    <a:pt x="767912" y="2464007"/>
                    <a:pt x="810447" y="2302979"/>
                    <a:pt x="813487" y="2233098"/>
                  </a:cubicBezTo>
                  <a:cubicBezTo>
                    <a:pt x="816524" y="2126762"/>
                    <a:pt x="783105" y="2081186"/>
                    <a:pt x="743606" y="1987003"/>
                  </a:cubicBezTo>
                  <a:cubicBezTo>
                    <a:pt x="731453" y="1953584"/>
                    <a:pt x="713224" y="1883703"/>
                    <a:pt x="758799" y="1853321"/>
                  </a:cubicBezTo>
                  <a:cubicBezTo>
                    <a:pt x="789181" y="1835091"/>
                    <a:pt x="767912" y="1807746"/>
                    <a:pt x="770952" y="1774327"/>
                  </a:cubicBezTo>
                  <a:cubicBezTo>
                    <a:pt x="767912" y="1771290"/>
                    <a:pt x="764875" y="1768250"/>
                    <a:pt x="761835" y="1765214"/>
                  </a:cubicBezTo>
                  <a:lnTo>
                    <a:pt x="746646" y="1765214"/>
                  </a:lnTo>
                  <a:cubicBezTo>
                    <a:pt x="746646" y="1765214"/>
                    <a:pt x="743606" y="1762174"/>
                    <a:pt x="743606" y="1762174"/>
                  </a:cubicBezTo>
                  <a:cubicBezTo>
                    <a:pt x="603847" y="1737868"/>
                    <a:pt x="476242" y="1689256"/>
                    <a:pt x="363829" y="1604186"/>
                  </a:cubicBezTo>
                  <a:cubicBezTo>
                    <a:pt x="248376" y="1516076"/>
                    <a:pt x="151153" y="1409739"/>
                    <a:pt x="90388" y="1279097"/>
                  </a:cubicBezTo>
                  <a:cubicBezTo>
                    <a:pt x="38736" y="1172757"/>
                    <a:pt x="2278" y="1060341"/>
                    <a:pt x="2278" y="938812"/>
                  </a:cubicBezTo>
                  <a:cubicBezTo>
                    <a:pt x="-759" y="902356"/>
                    <a:pt x="-759" y="865894"/>
                    <a:pt x="2278" y="832475"/>
                  </a:cubicBezTo>
                  <a:cubicBezTo>
                    <a:pt x="29623" y="398010"/>
                    <a:pt x="351676" y="57725"/>
                    <a:pt x="786141" y="6077"/>
                  </a:cubicBezTo>
                  <a:cubicBezTo>
                    <a:pt x="807410" y="0"/>
                    <a:pt x="828676" y="9113"/>
                    <a:pt x="849946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ea typeface="Arial Unicode MS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480E2D-8EF9-4A5E-8AA3-578BFB17107D}"/>
                </a:ext>
              </a:extLst>
            </p:cNvPr>
            <p:cNvSpPr/>
            <p:nvPr/>
          </p:nvSpPr>
          <p:spPr>
            <a:xfrm>
              <a:off x="938220" y="2528706"/>
              <a:ext cx="571426" cy="468382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ea typeface="Arial Unicode MS"/>
                <a:cs typeface="+mn-cs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47D13C-5BB5-4F1F-98FE-32F4EB7B8382}"/>
              </a:ext>
            </a:extLst>
          </p:cNvPr>
          <p:cNvCxnSpPr/>
          <p:nvPr/>
        </p:nvCxnSpPr>
        <p:spPr>
          <a:xfrm>
            <a:off x="0" y="4922196"/>
            <a:ext cx="9144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D9317314-D8AB-459B-AF42-30E4E3A79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916" y="295389"/>
            <a:ext cx="8679898" cy="543185"/>
          </a:xfrm>
        </p:spPr>
        <p:txBody>
          <a:bodyPr/>
          <a:lstStyle/>
          <a:p>
            <a:r>
              <a:rPr lang="vi-VN" sz="3200" b="1">
                <a:solidFill>
                  <a:schemeClr val="bg1"/>
                </a:solidFill>
                <a:latin typeface="Montserrat" pitchFamily="2" charset="-93"/>
              </a:rPr>
              <a:t>KẾT QUẢ </a:t>
            </a:r>
            <a:r>
              <a:rPr lang="vi-VN" sz="3200" b="1">
                <a:solidFill>
                  <a:srgbClr val="FFC000"/>
                </a:solidFill>
                <a:latin typeface="Montserrat" pitchFamily="2" charset="-93"/>
              </a:rPr>
              <a:t>ĐẠT ĐƯỢC</a:t>
            </a:r>
            <a:endParaRPr lang="en-US" sz="3200" b="1" dirty="0">
              <a:solidFill>
                <a:srgbClr val="FFC000"/>
              </a:solidFill>
              <a:latin typeface="Montserrat" pitchFamily="2" charset="-9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30E9A7-67FE-851E-9661-82490F58CD23}"/>
              </a:ext>
            </a:extLst>
          </p:cNvPr>
          <p:cNvGrpSpPr/>
          <p:nvPr/>
        </p:nvGrpSpPr>
        <p:grpSpPr>
          <a:xfrm>
            <a:off x="3457428" y="1310119"/>
            <a:ext cx="5686573" cy="830997"/>
            <a:chOff x="3694028" y="1343987"/>
            <a:chExt cx="5449973" cy="83099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54F794-7FBA-4299-A712-369440548BDC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Ứng dụng có giao diện hài hòa, dễ sử dụng</a:t>
              </a:r>
              <a:endParaRPr lang="en-US" altLang="ko-KR" sz="2400" kern="1200" dirty="0">
                <a:solidFill>
                  <a:schemeClr val="bg1"/>
                </a:solidFill>
                <a:latin typeface="Montserrat" pitchFamily="2" charset="-93"/>
                <a:ea typeface="Arial Unicode MS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B0C883-B198-44BB-9181-C4814DA2DE5D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D3EFB-0705-DD2E-A721-686A2E8EAF37}"/>
              </a:ext>
            </a:extLst>
          </p:cNvPr>
          <p:cNvGrpSpPr/>
          <p:nvPr/>
        </p:nvGrpSpPr>
        <p:grpSpPr>
          <a:xfrm>
            <a:off x="3467935" y="2205852"/>
            <a:ext cx="5196563" cy="1200329"/>
            <a:chOff x="3467935" y="2205852"/>
            <a:chExt cx="5196563" cy="12003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005E7A-B9DC-4108-A6D4-2EBE0D732B67}"/>
                </a:ext>
              </a:extLst>
            </p:cNvPr>
            <p:cNvSpPr txBox="1"/>
            <p:nvPr/>
          </p:nvSpPr>
          <p:spPr>
            <a:xfrm>
              <a:off x="3467935" y="2205852"/>
              <a:ext cx="51965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Có đầy đủ các chức năng đặt hàng, theo dõi và chỉnh sửa đơn hàng một cách đơn giản. </a:t>
              </a:r>
              <a:endParaRPr lang="en-US" altLang="ko-KR" sz="2400" kern="1200" dirty="0">
                <a:solidFill>
                  <a:schemeClr val="bg1"/>
                </a:solidFill>
                <a:latin typeface="Montserrat" pitchFamily="2" charset="-93"/>
                <a:ea typeface="Arial Unicode MS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B7226B-4033-453C-904A-C295AF02BDCF}"/>
                </a:ext>
              </a:extLst>
            </p:cNvPr>
            <p:cNvSpPr/>
            <p:nvPr/>
          </p:nvSpPr>
          <p:spPr>
            <a:xfrm>
              <a:off x="3816502" y="2399079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9E38563-6E04-49C6-A206-F64F28F37D1C}"/>
              </a:ext>
            </a:extLst>
          </p:cNvPr>
          <p:cNvCxnSpPr>
            <a:cxnSpLocks/>
          </p:cNvCxnSpPr>
          <p:nvPr/>
        </p:nvCxnSpPr>
        <p:spPr>
          <a:xfrm>
            <a:off x="2931257" y="845466"/>
            <a:ext cx="35949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D2589D-3427-E5D6-E11E-FD69642600B7}"/>
              </a:ext>
            </a:extLst>
          </p:cNvPr>
          <p:cNvGrpSpPr/>
          <p:nvPr/>
        </p:nvGrpSpPr>
        <p:grpSpPr>
          <a:xfrm>
            <a:off x="3399019" y="3588442"/>
            <a:ext cx="5686573" cy="1200329"/>
            <a:chOff x="3694028" y="1343987"/>
            <a:chExt cx="5449973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FD86E-32B2-222D-59C8-D353FF8D782B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Về đối tác: cho phép đối tác quản lý các thông tin liên quan nhanh chóng</a:t>
              </a:r>
              <a:endParaRPr lang="en-US" altLang="ko-KR" sz="2400" kern="1200" dirty="0">
                <a:solidFill>
                  <a:schemeClr val="bg1"/>
                </a:solidFill>
                <a:latin typeface="Montserrat" pitchFamily="2" charset="-93"/>
                <a:ea typeface="Arial Unicode MS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1D1F434-A5E2-20FD-F54F-646B271DC70F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85909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47D13C-5BB5-4F1F-98FE-32F4EB7B8382}"/>
              </a:ext>
            </a:extLst>
          </p:cNvPr>
          <p:cNvCxnSpPr/>
          <p:nvPr/>
        </p:nvCxnSpPr>
        <p:spPr>
          <a:xfrm>
            <a:off x="0" y="4922196"/>
            <a:ext cx="9144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D9317314-D8AB-459B-AF42-30E4E3A79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916" y="295389"/>
            <a:ext cx="8679898" cy="543185"/>
          </a:xfrm>
        </p:spPr>
        <p:txBody>
          <a:bodyPr/>
          <a:lstStyle/>
          <a:p>
            <a:r>
              <a:rPr lang="vi-VN" sz="3200" b="1">
                <a:solidFill>
                  <a:schemeClr val="bg1"/>
                </a:solidFill>
                <a:latin typeface="Montserrat" pitchFamily="2" charset="-93"/>
              </a:rPr>
              <a:t>KẾT QUẢ </a:t>
            </a:r>
            <a:r>
              <a:rPr lang="vi-VN" sz="3200" b="1">
                <a:solidFill>
                  <a:srgbClr val="FFC000"/>
                </a:solidFill>
                <a:latin typeface="Montserrat" pitchFamily="2" charset="-93"/>
              </a:rPr>
              <a:t>ĐẠT ĐƯỢC</a:t>
            </a:r>
            <a:endParaRPr lang="en-US" sz="3200" b="1" dirty="0">
              <a:solidFill>
                <a:srgbClr val="FFC000"/>
              </a:solidFill>
              <a:latin typeface="Montserrat" pitchFamily="2" charset="-9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30E9A7-67FE-851E-9661-82490F58CD23}"/>
              </a:ext>
            </a:extLst>
          </p:cNvPr>
          <p:cNvGrpSpPr/>
          <p:nvPr/>
        </p:nvGrpSpPr>
        <p:grpSpPr>
          <a:xfrm>
            <a:off x="3388816" y="1310119"/>
            <a:ext cx="5686573" cy="830997"/>
            <a:chOff x="3694028" y="1343987"/>
            <a:chExt cx="5449973" cy="83099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54F794-7FBA-4299-A712-369440548BDC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Phần mềm được xây dựng dựa trên quy trình thực tế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B0C883-B198-44BB-9181-C4814DA2DE5D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D3EFB-0705-DD2E-A721-686A2E8EAF37}"/>
              </a:ext>
            </a:extLst>
          </p:cNvPr>
          <p:cNvGrpSpPr/>
          <p:nvPr/>
        </p:nvGrpSpPr>
        <p:grpSpPr>
          <a:xfrm>
            <a:off x="3388816" y="2205852"/>
            <a:ext cx="5196563" cy="830997"/>
            <a:chOff x="3467935" y="2205852"/>
            <a:chExt cx="5196563" cy="83099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005E7A-B9DC-4108-A6D4-2EBE0D732B67}"/>
                </a:ext>
              </a:extLst>
            </p:cNvPr>
            <p:cNvSpPr txBox="1"/>
            <p:nvPr/>
          </p:nvSpPr>
          <p:spPr>
            <a:xfrm>
              <a:off x="3467935" y="2205852"/>
              <a:ext cx="51965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Chạy độc lập trên 2 nền tảng web và ứng dụng di động. </a:t>
              </a:r>
              <a:endParaRPr lang="en-US" altLang="ko-KR" sz="2400" kern="1200" dirty="0">
                <a:solidFill>
                  <a:schemeClr val="bg1"/>
                </a:solidFill>
                <a:latin typeface="Montserrat" pitchFamily="2" charset="-93"/>
                <a:ea typeface="Arial Unicode MS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B7226B-4033-453C-904A-C295AF02BDCF}"/>
                </a:ext>
              </a:extLst>
            </p:cNvPr>
            <p:cNvSpPr/>
            <p:nvPr/>
          </p:nvSpPr>
          <p:spPr>
            <a:xfrm>
              <a:off x="3816502" y="2399079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9E38563-6E04-49C6-A206-F64F28F37D1C}"/>
              </a:ext>
            </a:extLst>
          </p:cNvPr>
          <p:cNvCxnSpPr>
            <a:cxnSpLocks/>
          </p:cNvCxnSpPr>
          <p:nvPr/>
        </p:nvCxnSpPr>
        <p:spPr>
          <a:xfrm>
            <a:off x="2931257" y="845466"/>
            <a:ext cx="35949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D2589D-3427-E5D6-E11E-FD69642600B7}"/>
              </a:ext>
            </a:extLst>
          </p:cNvPr>
          <p:cNvGrpSpPr/>
          <p:nvPr/>
        </p:nvGrpSpPr>
        <p:grpSpPr>
          <a:xfrm>
            <a:off x="3388816" y="3195466"/>
            <a:ext cx="5686573" cy="830997"/>
            <a:chOff x="3694028" y="1343987"/>
            <a:chExt cx="544997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FD86E-32B2-222D-59C8-D353FF8D782B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Khả năng tái sử dụng các component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1D1F434-A5E2-20FD-F54F-646B271DC70F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BC5873-4BCB-8DBB-062F-8AD0325D0D50}"/>
              </a:ext>
            </a:extLst>
          </p:cNvPr>
          <p:cNvGrpSpPr/>
          <p:nvPr/>
        </p:nvGrpSpPr>
        <p:grpSpPr>
          <a:xfrm>
            <a:off x="3388816" y="4145422"/>
            <a:ext cx="5686573" cy="461665"/>
            <a:chOff x="3694028" y="1343987"/>
            <a:chExt cx="5449973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1D76EE-A1AA-2EA4-E1AC-98FD81AEFF19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Dễ dàng nâng cấp và mở rộng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0158BA-5AC5-1B20-EFB1-5E11232869F8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1788CAA5-20EC-5041-9897-BBA613D67D30}"/>
              </a:ext>
            </a:extLst>
          </p:cNvPr>
          <p:cNvSpPr/>
          <p:nvPr/>
        </p:nvSpPr>
        <p:spPr>
          <a:xfrm rot="5400000">
            <a:off x="-329321" y="1347869"/>
            <a:ext cx="3801433" cy="2546960"/>
          </a:xfrm>
          <a:prstGeom prst="flowChartDecision">
            <a:avLst/>
          </a:prstGeom>
          <a:blipFill dpi="0" rotWithShape="0">
            <a:blip r:embed="rId2">
              <a:alphaModFix amt="82000"/>
            </a:blip>
            <a:srcRect/>
            <a:stretch>
              <a:fillRect l="-19099" t="-1" r="-19099" b="-13046"/>
            </a:stretch>
          </a:blipFill>
          <a:ln>
            <a:solidFill>
              <a:srgbClr val="705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9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47D13C-5BB5-4F1F-98FE-32F4EB7B8382}"/>
              </a:ext>
            </a:extLst>
          </p:cNvPr>
          <p:cNvCxnSpPr/>
          <p:nvPr/>
        </p:nvCxnSpPr>
        <p:spPr>
          <a:xfrm>
            <a:off x="0" y="4922196"/>
            <a:ext cx="9144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D9317314-D8AB-459B-AF42-30E4E3A79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916" y="295389"/>
            <a:ext cx="8679898" cy="543185"/>
          </a:xfrm>
        </p:spPr>
        <p:txBody>
          <a:bodyPr/>
          <a:lstStyle/>
          <a:p>
            <a:r>
              <a:rPr lang="vi-VN" sz="3200" b="1">
                <a:solidFill>
                  <a:schemeClr val="bg1"/>
                </a:solidFill>
                <a:latin typeface="Montserrat" pitchFamily="2" charset="-93"/>
              </a:rPr>
              <a:t>HƯỚNG </a:t>
            </a:r>
            <a:r>
              <a:rPr lang="vi-VN" sz="3200" b="1">
                <a:solidFill>
                  <a:srgbClr val="FFC000"/>
                </a:solidFill>
                <a:latin typeface="Montserrat" pitchFamily="2" charset="-93"/>
              </a:rPr>
              <a:t>PHÁT TRIỂN</a:t>
            </a:r>
            <a:endParaRPr lang="en-US" sz="3200" b="1" dirty="0">
              <a:solidFill>
                <a:srgbClr val="FFC000"/>
              </a:solidFill>
              <a:latin typeface="Montserrat" pitchFamily="2" charset="-9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30E9A7-67FE-851E-9661-82490F58CD23}"/>
              </a:ext>
            </a:extLst>
          </p:cNvPr>
          <p:cNvGrpSpPr/>
          <p:nvPr/>
        </p:nvGrpSpPr>
        <p:grpSpPr>
          <a:xfrm>
            <a:off x="3388816" y="1310119"/>
            <a:ext cx="5686573" cy="830997"/>
            <a:chOff x="3694028" y="1343987"/>
            <a:chExt cx="5449973" cy="83099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54F794-7FBA-4299-A712-369440548BDC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Cải thiện tốc độ truy vấn, chỉnh sửa dữ liệu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B0C883-B198-44BB-9181-C4814DA2DE5D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D3EFB-0705-DD2E-A721-686A2E8EAF37}"/>
              </a:ext>
            </a:extLst>
          </p:cNvPr>
          <p:cNvGrpSpPr/>
          <p:nvPr/>
        </p:nvGrpSpPr>
        <p:grpSpPr>
          <a:xfrm>
            <a:off x="3388816" y="3947045"/>
            <a:ext cx="5196563" cy="830997"/>
            <a:chOff x="3467935" y="2205852"/>
            <a:chExt cx="5196563" cy="83099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005E7A-B9DC-4108-A6D4-2EBE0D732B67}"/>
                </a:ext>
              </a:extLst>
            </p:cNvPr>
            <p:cNvSpPr txBox="1"/>
            <p:nvPr/>
          </p:nvSpPr>
          <p:spPr>
            <a:xfrm>
              <a:off x="3467935" y="2205852"/>
              <a:ext cx="51965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Chức năng quản lý chuyên sâu, thống kê báo cáo . </a:t>
              </a:r>
              <a:endParaRPr lang="en-US" altLang="ko-KR" sz="2400" kern="1200" dirty="0">
                <a:solidFill>
                  <a:schemeClr val="bg1"/>
                </a:solidFill>
                <a:latin typeface="Montserrat" pitchFamily="2" charset="-93"/>
                <a:ea typeface="Arial Unicode MS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8B7226B-4033-453C-904A-C295AF02BDCF}"/>
                </a:ext>
              </a:extLst>
            </p:cNvPr>
            <p:cNvSpPr/>
            <p:nvPr/>
          </p:nvSpPr>
          <p:spPr>
            <a:xfrm>
              <a:off x="3816502" y="2399079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9E38563-6E04-49C6-A206-F64F28F37D1C}"/>
              </a:ext>
            </a:extLst>
          </p:cNvPr>
          <p:cNvCxnSpPr>
            <a:cxnSpLocks/>
          </p:cNvCxnSpPr>
          <p:nvPr/>
        </p:nvCxnSpPr>
        <p:spPr>
          <a:xfrm>
            <a:off x="2931257" y="845466"/>
            <a:ext cx="35949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CBC5873-4BCB-8DBB-062F-8AD0325D0D50}"/>
              </a:ext>
            </a:extLst>
          </p:cNvPr>
          <p:cNvGrpSpPr/>
          <p:nvPr/>
        </p:nvGrpSpPr>
        <p:grpSpPr>
          <a:xfrm>
            <a:off x="3388816" y="2270608"/>
            <a:ext cx="5686573" cy="1569660"/>
            <a:chOff x="3694028" y="1343987"/>
            <a:chExt cx="5449973" cy="1569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1D76EE-A1AA-2EA4-E1AC-98FD81AEFF19}"/>
                </a:ext>
              </a:extLst>
            </p:cNvPr>
            <p:cNvSpPr txBox="1"/>
            <p:nvPr/>
          </p:nvSpPr>
          <p:spPr>
            <a:xfrm>
              <a:off x="3694028" y="1343987"/>
              <a:ext cx="54499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	Áp dụng thuật toán trí tuệ nhân tạo vào hệ thống tối ưu hóa đường đi giao hàng và gợi ý </a:t>
              </a:r>
            </a:p>
            <a:p>
              <a:pPr algn="just" defTabSz="685800">
                <a:buClrTx/>
              </a:pPr>
              <a:r>
                <a:rPr lang="vi-VN" altLang="ko-KR" sz="2400" kern="1200">
                  <a:solidFill>
                    <a:schemeClr val="bg1"/>
                  </a:solidFill>
                  <a:latin typeface="Montserrat" pitchFamily="2" charset="-93"/>
                  <a:ea typeface="Arial Unicode MS"/>
                  <a:cs typeface="+mn-cs"/>
                </a:rPr>
                <a:t>món ăn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0158BA-5AC5-1B20-EFB1-5E11232869F8}"/>
                </a:ext>
              </a:extLst>
            </p:cNvPr>
            <p:cNvSpPr/>
            <p:nvPr/>
          </p:nvSpPr>
          <p:spPr>
            <a:xfrm>
              <a:off x="4041508" y="1510621"/>
              <a:ext cx="137160" cy="13716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pic>
        <p:nvPicPr>
          <p:cNvPr id="5126" name="Picture 6" descr="Development - Free business icons">
            <a:extLst>
              <a:ext uri="{FF2B5EF4-FFF2-40B4-BE49-F238E27FC236}">
                <a16:creationId xmlns:a16="http://schemas.microsoft.com/office/drawing/2014/main" id="{58823633-F710-D954-9DA1-830DE704E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6" y="1555404"/>
            <a:ext cx="2643068" cy="26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DA9B22-483F-48F3-5640-5F19B932E8E7}"/>
              </a:ext>
            </a:extLst>
          </p:cNvPr>
          <p:cNvSpPr/>
          <p:nvPr/>
        </p:nvSpPr>
        <p:spPr>
          <a:xfrm>
            <a:off x="0" y="-1"/>
            <a:ext cx="3277779" cy="3120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ood Friends Stickers :: Behance">
            <a:extLst>
              <a:ext uri="{FF2B5EF4-FFF2-40B4-BE49-F238E27FC236}">
                <a16:creationId xmlns:a16="http://schemas.microsoft.com/office/drawing/2014/main" id="{4CCF4954-DB28-6953-F9F3-4E87D2B0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320" y="1714500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1916;p70">
            <a:extLst>
              <a:ext uri="{FF2B5EF4-FFF2-40B4-BE49-F238E27FC236}">
                <a16:creationId xmlns:a16="http://schemas.microsoft.com/office/drawing/2014/main" id="{7FB16944-F16E-43BB-B9C5-1EAE01C4CA08}"/>
              </a:ext>
            </a:extLst>
          </p:cNvPr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7"/>
          <p:cNvSpPr/>
          <p:nvPr/>
        </p:nvSpPr>
        <p:spPr>
          <a:xfrm flipH="1">
            <a:off x="3281909" y="349811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7"/>
          <p:cNvSpPr/>
          <p:nvPr/>
        </p:nvSpPr>
        <p:spPr>
          <a:xfrm flipH="1">
            <a:off x="1536175" y="8619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 rot="1321043">
            <a:off x="4700707" y="4509697"/>
            <a:ext cx="306085" cy="351311"/>
            <a:chOff x="2163000" y="3543075"/>
            <a:chExt cx="306075" cy="351300"/>
          </a:xfrm>
        </p:grpSpPr>
        <p:sp>
          <p:nvSpPr>
            <p:cNvPr id="1389" name="Google Shape;1389;p57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011;p47">
            <a:extLst>
              <a:ext uri="{FF2B5EF4-FFF2-40B4-BE49-F238E27FC236}">
                <a16:creationId xmlns:a16="http://schemas.microsoft.com/office/drawing/2014/main" id="{13AADB90-2742-4C8C-BC54-0E8687F9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1242922"/>
            <a:ext cx="7704000" cy="1328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Montserrat" pitchFamily="2" charset="-93"/>
              </a:rPr>
              <a:t>THANKS FOR </a:t>
            </a:r>
            <a:br>
              <a:rPr lang="vi-VN" sz="4000">
                <a:latin typeface="Montserrat" pitchFamily="2" charset="-93"/>
              </a:rPr>
            </a:br>
            <a:r>
              <a:rPr lang="vi-VN" sz="4000">
                <a:latin typeface="Montserrat" pitchFamily="2" charset="-93"/>
              </a:rPr>
              <a:t>YOUR FOLLOWING</a:t>
            </a:r>
            <a:endParaRPr sz="4000">
              <a:solidFill>
                <a:schemeClr val="bg1"/>
              </a:solidFill>
              <a:latin typeface="Montserrat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83811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629163" y="2373549"/>
            <a:ext cx="2423160" cy="2310414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597021" y="340985"/>
            <a:ext cx="5949955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bg1">
                    <a:lumMod val="20000"/>
                    <a:lumOff val="80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Nội dung chính</a:t>
            </a:r>
            <a:endParaRPr sz="5400">
              <a:solidFill>
                <a:schemeClr val="bg1">
                  <a:lumMod val="20000"/>
                  <a:lumOff val="80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1468743" y="172348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01</a:t>
            </a:r>
            <a:endParaRPr sz="4000">
              <a:solidFill>
                <a:schemeClr val="tx1"/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600360" y="1772417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Google Shape;775;p41">
            <a:extLst>
              <a:ext uri="{FF2B5EF4-FFF2-40B4-BE49-F238E27FC236}">
                <a16:creationId xmlns:a16="http://schemas.microsoft.com/office/drawing/2014/main" id="{DA0F28A0-5A98-4CFC-892F-A70056CDCC81}"/>
              </a:ext>
            </a:extLst>
          </p:cNvPr>
          <p:cNvSpPr/>
          <p:nvPr/>
        </p:nvSpPr>
        <p:spPr>
          <a:xfrm>
            <a:off x="3380556" y="2373549"/>
            <a:ext cx="2419745" cy="231041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Google Shape;782;p41">
            <a:extLst>
              <a:ext uri="{FF2B5EF4-FFF2-40B4-BE49-F238E27FC236}">
                <a16:creationId xmlns:a16="http://schemas.microsoft.com/office/drawing/2014/main" id="{84B73A37-8D95-4394-B5A5-5219B69D1318}"/>
              </a:ext>
            </a:extLst>
          </p:cNvPr>
          <p:cNvSpPr txBox="1">
            <a:spLocks/>
          </p:cNvSpPr>
          <p:nvPr/>
        </p:nvSpPr>
        <p:spPr>
          <a:xfrm>
            <a:off x="4155860" y="1723483"/>
            <a:ext cx="869137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"/>
              <a:buNone/>
              <a:defRPr sz="24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62" name="Google Shape;775;p41">
            <a:extLst>
              <a:ext uri="{FF2B5EF4-FFF2-40B4-BE49-F238E27FC236}">
                <a16:creationId xmlns:a16="http://schemas.microsoft.com/office/drawing/2014/main" id="{AE01F837-12B7-46F7-82D3-FC082F75E914}"/>
              </a:ext>
            </a:extLst>
          </p:cNvPr>
          <p:cNvSpPr/>
          <p:nvPr/>
        </p:nvSpPr>
        <p:spPr>
          <a:xfrm>
            <a:off x="6128533" y="2373549"/>
            <a:ext cx="2423160" cy="2310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Google Shape;782;p41">
            <a:extLst>
              <a:ext uri="{FF2B5EF4-FFF2-40B4-BE49-F238E27FC236}">
                <a16:creationId xmlns:a16="http://schemas.microsoft.com/office/drawing/2014/main" id="{34F2A491-E572-443B-931D-0CE3F94DD7B8}"/>
              </a:ext>
            </a:extLst>
          </p:cNvPr>
          <p:cNvSpPr txBox="1">
            <a:spLocks/>
          </p:cNvSpPr>
          <p:nvPr/>
        </p:nvSpPr>
        <p:spPr>
          <a:xfrm>
            <a:off x="6905545" y="1723483"/>
            <a:ext cx="869137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"/>
              <a:buNone/>
              <a:defRPr sz="24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Fira Sans"/>
              <a:buNone/>
              <a:defRPr sz="120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03</a:t>
            </a:r>
          </a:p>
        </p:txBody>
      </p:sp>
      <p:sp>
        <p:nvSpPr>
          <p:cNvPr id="64" name="Google Shape;781;p41">
            <a:extLst>
              <a:ext uri="{FF2B5EF4-FFF2-40B4-BE49-F238E27FC236}">
                <a16:creationId xmlns:a16="http://schemas.microsoft.com/office/drawing/2014/main" id="{C31D746C-81BD-4F04-8485-E5A876FA2868}"/>
              </a:ext>
            </a:extLst>
          </p:cNvPr>
          <p:cNvSpPr txBox="1">
            <a:spLocks/>
          </p:cNvSpPr>
          <p:nvPr/>
        </p:nvSpPr>
        <p:spPr>
          <a:xfrm>
            <a:off x="425290" y="2820430"/>
            <a:ext cx="2632981" cy="137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Đặt </a:t>
            </a:r>
            <a:endParaRPr lang="vi-VN" sz="4000">
              <a:solidFill>
                <a:schemeClr val="tx1"/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  <a:p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vấn</a:t>
            </a:r>
            <a:r>
              <a:rPr lang="vi-VN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 </a:t>
            </a:r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đề</a:t>
            </a:r>
          </a:p>
        </p:txBody>
      </p:sp>
      <p:sp>
        <p:nvSpPr>
          <p:cNvPr id="65" name="Google Shape;781;p41">
            <a:extLst>
              <a:ext uri="{FF2B5EF4-FFF2-40B4-BE49-F238E27FC236}">
                <a16:creationId xmlns:a16="http://schemas.microsoft.com/office/drawing/2014/main" id="{F0EAD0E0-D95C-4866-A3FA-AD57A1A041FF}"/>
              </a:ext>
            </a:extLst>
          </p:cNvPr>
          <p:cNvSpPr txBox="1">
            <a:spLocks/>
          </p:cNvSpPr>
          <p:nvPr/>
        </p:nvSpPr>
        <p:spPr>
          <a:xfrm>
            <a:off x="3273938" y="2840593"/>
            <a:ext cx="263298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Cơ sở </a:t>
            </a:r>
            <a:endParaRPr lang="vi-VN" sz="4000">
              <a:solidFill>
                <a:schemeClr val="tx1"/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  <a:p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lý thuyết</a:t>
            </a:r>
          </a:p>
        </p:txBody>
      </p:sp>
      <p:sp>
        <p:nvSpPr>
          <p:cNvPr id="66" name="Google Shape;781;p41">
            <a:extLst>
              <a:ext uri="{FF2B5EF4-FFF2-40B4-BE49-F238E27FC236}">
                <a16:creationId xmlns:a16="http://schemas.microsoft.com/office/drawing/2014/main" id="{063DA8AD-89A4-439F-BB7C-A2656CB9E769}"/>
              </a:ext>
            </a:extLst>
          </p:cNvPr>
          <p:cNvSpPr txBox="1">
            <a:spLocks/>
          </p:cNvSpPr>
          <p:nvPr/>
        </p:nvSpPr>
        <p:spPr>
          <a:xfrm>
            <a:off x="6023623" y="2873380"/>
            <a:ext cx="263298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>
                <a:solidFill>
                  <a:schemeClr val="tx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Chức năng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244;p52">
            <a:extLst>
              <a:ext uri="{FF2B5EF4-FFF2-40B4-BE49-F238E27FC236}">
                <a16:creationId xmlns:a16="http://schemas.microsoft.com/office/drawing/2014/main" id="{210269F0-5331-4E14-B42B-A0206292F0C5}"/>
              </a:ext>
            </a:extLst>
          </p:cNvPr>
          <p:cNvGrpSpPr/>
          <p:nvPr/>
        </p:nvGrpSpPr>
        <p:grpSpPr>
          <a:xfrm>
            <a:off x="0" y="2263950"/>
            <a:ext cx="9144035" cy="2979698"/>
            <a:chOff x="850149" y="2247928"/>
            <a:chExt cx="876050" cy="325458"/>
          </a:xfrm>
        </p:grpSpPr>
        <p:sp>
          <p:nvSpPr>
            <p:cNvPr id="19" name="Google Shape;1245;p52">
              <a:extLst>
                <a:ext uri="{FF2B5EF4-FFF2-40B4-BE49-F238E27FC236}">
                  <a16:creationId xmlns:a16="http://schemas.microsoft.com/office/drawing/2014/main" id="{334785D7-1C3F-47E4-AEF7-01EAA60DA75D}"/>
                </a:ext>
              </a:extLst>
            </p:cNvPr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6;p52">
              <a:extLst>
                <a:ext uri="{FF2B5EF4-FFF2-40B4-BE49-F238E27FC236}">
                  <a16:creationId xmlns:a16="http://schemas.microsoft.com/office/drawing/2014/main" id="{A454F88D-5486-4136-AE31-63ABEF56901B}"/>
                </a:ext>
              </a:extLst>
            </p:cNvPr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3" name="Google Shape;124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39" b="41614"/>
          <a:stretch/>
        </p:blipFill>
        <p:spPr>
          <a:xfrm>
            <a:off x="0" y="2363875"/>
            <a:ext cx="9144028" cy="2779848"/>
          </a:xfrm>
          <a:prstGeom prst="rect">
            <a:avLst/>
          </a:prstGeom>
        </p:spPr>
      </p:pic>
      <p:grpSp>
        <p:nvGrpSpPr>
          <p:cNvPr id="1244" name="Google Shape;1244;p52"/>
          <p:cNvGrpSpPr/>
          <p:nvPr/>
        </p:nvGrpSpPr>
        <p:grpSpPr>
          <a:xfrm>
            <a:off x="34" y="2163974"/>
            <a:ext cx="9144035" cy="2979698"/>
            <a:chOff x="850149" y="2247928"/>
            <a:chExt cx="876050" cy="325458"/>
          </a:xfrm>
        </p:grpSpPr>
        <p:sp>
          <p:nvSpPr>
            <p:cNvPr id="1245" name="Google Shape;1245;p52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630848" y="1123393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-93"/>
              </a:rPr>
              <a:t> ĐẶT </a:t>
            </a:r>
            <a:br>
              <a:rPr lang="vi-VN">
                <a:latin typeface="Montserrat" pitchFamily="2" charset="-93"/>
              </a:rPr>
            </a:br>
            <a:r>
              <a:rPr lang="vi-VN" sz="8800">
                <a:solidFill>
                  <a:srgbClr val="FFC000"/>
                </a:solidFill>
                <a:latin typeface="Montserrat" pitchFamily="2" charset="-93"/>
              </a:rPr>
              <a:t>VẤN ĐỀ</a:t>
            </a:r>
            <a:endParaRPr lang="vi-VN">
              <a:solidFill>
                <a:srgbClr val="FFC000"/>
              </a:solidFill>
              <a:latin typeface="Montserrat" pitchFamily="2" charset="-93"/>
            </a:endParaRPr>
          </a:p>
        </p:txBody>
      </p:sp>
      <p:sp>
        <p:nvSpPr>
          <p:cNvPr id="1248" name="Google Shape;1248;p52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2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253" name="Google Shape;1253;p52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719798" y="49444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latin typeface="Montserrat" pitchFamily="2" charset="-93"/>
              </a:rPr>
              <a:t>Thực</a:t>
            </a:r>
            <a:r>
              <a:rPr lang="en" sz="3600">
                <a:latin typeface="Montserrat" pitchFamily="2" charset="-93"/>
              </a:rPr>
              <a:t> </a:t>
            </a:r>
            <a:r>
              <a:rPr lang="vi-VN" sz="3600">
                <a:solidFill>
                  <a:schemeClr val="lt1"/>
                </a:solidFill>
                <a:latin typeface="Montserrat" pitchFamily="2" charset="-93"/>
              </a:rPr>
              <a:t>trạng</a:t>
            </a:r>
            <a:endParaRPr sz="3600">
              <a:solidFill>
                <a:schemeClr val="lt1"/>
              </a:solidFill>
              <a:latin typeface="Montserrat" pitchFamily="2" charset="-93"/>
            </a:endParaRPr>
          </a:p>
        </p:txBody>
      </p:sp>
      <p:sp>
        <p:nvSpPr>
          <p:cNvPr id="1267" name="Google Shape;1267;p53"/>
          <p:cNvSpPr txBox="1">
            <a:spLocks noGrp="1"/>
          </p:cNvSpPr>
          <p:nvPr>
            <p:ph type="subTitle" idx="6"/>
          </p:nvPr>
        </p:nvSpPr>
        <p:spPr>
          <a:xfrm>
            <a:off x="651450" y="3135654"/>
            <a:ext cx="1840054" cy="129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>
                <a:latin typeface="Montserrat" pitchFamily="2" charset="-93"/>
              </a:rPr>
              <a:t>Dịch vụ trực tuyến phát triển</a:t>
            </a:r>
            <a:endParaRPr b="0">
              <a:latin typeface="Montserrat" pitchFamily="2" charset="-93"/>
            </a:endParaRPr>
          </a:p>
        </p:txBody>
      </p:sp>
      <p:sp>
        <p:nvSpPr>
          <p:cNvPr id="1269" name="Google Shape;1269;p53"/>
          <p:cNvSpPr txBox="1">
            <a:spLocks noGrp="1"/>
          </p:cNvSpPr>
          <p:nvPr>
            <p:ph type="subTitle" idx="2"/>
          </p:nvPr>
        </p:nvSpPr>
        <p:spPr>
          <a:xfrm>
            <a:off x="567688" y="1289838"/>
            <a:ext cx="2024783" cy="129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>
                <a:latin typeface="Montserrat" pitchFamily="2" charset="-93"/>
              </a:rPr>
              <a:t>Internet và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>
                <a:latin typeface="Montserrat" pitchFamily="2" charset="-93"/>
              </a:rPr>
              <a:t>điện thoại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>
                <a:latin typeface="Montserrat" pitchFamily="2" charset="-93"/>
              </a:rPr>
              <a:t>di động</a:t>
            </a:r>
            <a:endParaRPr sz="2400">
              <a:latin typeface="Montserrat" pitchFamily="2" charset="-93"/>
            </a:endParaRPr>
          </a:p>
        </p:txBody>
      </p:sp>
      <p:sp>
        <p:nvSpPr>
          <p:cNvPr id="1271" name="Google Shape;1271;p53"/>
          <p:cNvSpPr txBox="1">
            <a:spLocks noGrp="1"/>
          </p:cNvSpPr>
          <p:nvPr>
            <p:ph type="subTitle" idx="8"/>
          </p:nvPr>
        </p:nvSpPr>
        <p:spPr>
          <a:xfrm>
            <a:off x="6858455" y="3118935"/>
            <a:ext cx="1634095" cy="1643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>
                <a:latin typeface="Montserrat" pitchFamily="2" charset="-93"/>
              </a:rPr>
              <a:t>Dịch vụ giao thức ăn trực tuyến</a:t>
            </a:r>
            <a:endParaRPr b="0">
              <a:latin typeface="Montserrat" pitchFamily="2" charset="-93"/>
            </a:endParaRPr>
          </a:p>
        </p:txBody>
      </p:sp>
      <p:cxnSp>
        <p:nvCxnSpPr>
          <p:cNvPr id="1272" name="Google Shape;1272;p53"/>
          <p:cNvCxnSpPr>
            <a:cxnSpLocks/>
          </p:cNvCxnSpPr>
          <p:nvPr/>
        </p:nvCxnSpPr>
        <p:spPr>
          <a:xfrm>
            <a:off x="2586182" y="1889025"/>
            <a:ext cx="750303" cy="17900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3" name="Google Shape;1273;p53"/>
          <p:cNvCxnSpPr>
            <a:cxnSpLocks/>
          </p:cNvCxnSpPr>
          <p:nvPr/>
        </p:nvCxnSpPr>
        <p:spPr>
          <a:xfrm flipV="1">
            <a:off x="2558294" y="3186700"/>
            <a:ext cx="1401706" cy="553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97999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4" name="Google Shape;1274;p53"/>
          <p:cNvCxnSpPr>
            <a:cxnSpLocks/>
          </p:cNvCxnSpPr>
          <p:nvPr/>
        </p:nvCxnSpPr>
        <p:spPr>
          <a:xfrm rot="10800000" flipV="1">
            <a:off x="5464578" y="1958111"/>
            <a:ext cx="1277968" cy="704309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5" name="Google Shape;1275;p53"/>
          <p:cNvCxnSpPr>
            <a:cxnSpLocks/>
          </p:cNvCxnSpPr>
          <p:nvPr/>
        </p:nvCxnSpPr>
        <p:spPr>
          <a:xfrm rot="10800000" flipV="1">
            <a:off x="4782999" y="3739900"/>
            <a:ext cx="1959547" cy="2121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76" name="Google Shape;1276;p53"/>
          <p:cNvGrpSpPr/>
          <p:nvPr/>
        </p:nvGrpSpPr>
        <p:grpSpPr>
          <a:xfrm rot="10800000">
            <a:off x="3228564" y="1829632"/>
            <a:ext cx="2679575" cy="2437520"/>
            <a:chOff x="926675" y="238125"/>
            <a:chExt cx="5755100" cy="5232975"/>
          </a:xfrm>
        </p:grpSpPr>
        <p:sp>
          <p:nvSpPr>
            <p:cNvPr id="1277" name="Google Shape;1277;p53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FFFFFF">
                <a:alpha val="53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</p:grpSp>
      <p:sp>
        <p:nvSpPr>
          <p:cNvPr id="29" name="Google Shape;1269;p53">
            <a:extLst>
              <a:ext uri="{FF2B5EF4-FFF2-40B4-BE49-F238E27FC236}">
                <a16:creationId xmlns:a16="http://schemas.microsoft.com/office/drawing/2014/main" id="{AF2B7294-4B7A-4309-ABD5-CBA945781EDA}"/>
              </a:ext>
            </a:extLst>
          </p:cNvPr>
          <p:cNvSpPr txBox="1">
            <a:spLocks/>
          </p:cNvSpPr>
          <p:nvPr/>
        </p:nvSpPr>
        <p:spPr>
          <a:xfrm>
            <a:off x="6670742" y="1468666"/>
            <a:ext cx="1863314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16427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l"/>
            <a:r>
              <a:rPr lang="vi-VN" sz="2400">
                <a:latin typeface="Montserrat" pitchFamily="2" charset="-93"/>
              </a:rPr>
              <a:t>Cuộc sống bận rộn, tấp nập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latin typeface="Montserrat" pitchFamily="2" charset="-93"/>
              </a:rPr>
              <a:t>Biện pháp</a:t>
            </a:r>
            <a:endParaRPr lang="en-US" b="1" dirty="0">
              <a:latin typeface="Montserrat" pitchFamily="2" charset="-93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97D2FD-DFEF-41D9-AF75-8CE19C631B79}"/>
              </a:ext>
            </a:extLst>
          </p:cNvPr>
          <p:cNvGrpSpPr/>
          <p:nvPr/>
        </p:nvGrpSpPr>
        <p:grpSpPr>
          <a:xfrm>
            <a:off x="135010" y="1460942"/>
            <a:ext cx="2472546" cy="1828800"/>
            <a:chOff x="736641" y="2322354"/>
            <a:chExt cx="2170840" cy="1616758"/>
          </a:xfrm>
        </p:grpSpPr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D7AE20DB-C21D-45B1-A762-D823992D5F05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464143-0204-46D9-A0D5-ADC7EA09C31A}"/>
                </a:ext>
              </a:extLst>
            </p:cNvPr>
            <p:cNvGrpSpPr/>
            <p:nvPr/>
          </p:nvGrpSpPr>
          <p:grpSpPr>
            <a:xfrm>
              <a:off x="736641" y="2914708"/>
              <a:ext cx="435267" cy="432048"/>
              <a:chOff x="670113" y="2503130"/>
              <a:chExt cx="435267" cy="4320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04D21E-70AB-4CBA-B4A5-EE2270ADFA2B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4F6140-D87E-4185-9179-952010C46C83}"/>
                  </a:ext>
                </a:extLst>
              </p:cNvPr>
              <p:cNvSpPr txBox="1"/>
              <p:nvPr/>
            </p:nvSpPr>
            <p:spPr>
              <a:xfrm>
                <a:off x="670113" y="2578740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01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E86546-1DDD-4584-8090-52724E8B03D0}"/>
              </a:ext>
            </a:extLst>
          </p:cNvPr>
          <p:cNvSpPr txBox="1"/>
          <p:nvPr/>
        </p:nvSpPr>
        <p:spPr>
          <a:xfrm>
            <a:off x="516163" y="1895716"/>
            <a:ext cx="228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Tiện lợi và </a:t>
            </a:r>
            <a:endParaRPr lang="vi-VN" altLang="ko-KR" sz="240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nhanh chóng</a:t>
            </a:r>
            <a:endParaRPr lang="ko-KR" altLang="en-US" sz="24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11D5A9-6475-4214-8540-774811BBD6AC}"/>
              </a:ext>
            </a:extLst>
          </p:cNvPr>
          <p:cNvGrpSpPr/>
          <p:nvPr/>
        </p:nvGrpSpPr>
        <p:grpSpPr>
          <a:xfrm>
            <a:off x="1656269" y="2927687"/>
            <a:ext cx="2468880" cy="1828800"/>
            <a:chOff x="739860" y="2322354"/>
            <a:chExt cx="2167621" cy="1616758"/>
          </a:xfrm>
        </p:grpSpPr>
        <p:sp>
          <p:nvSpPr>
            <p:cNvPr id="76" name="Rounded Rectangle 5">
              <a:extLst>
                <a:ext uri="{FF2B5EF4-FFF2-40B4-BE49-F238E27FC236}">
                  <a16:creationId xmlns:a16="http://schemas.microsoft.com/office/drawing/2014/main" id="{C4A61DAD-D9E0-4EB0-93CB-D35B51B51C9E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4052B6E-1263-422A-9EF7-01B716DB0627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FFA866-8C5B-4E3D-89A2-361CF8ECEB09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F3B058-AEAD-4FEE-81C8-9E91F4CAC26C}"/>
                  </a:ext>
                </a:extLst>
              </p:cNvPr>
              <p:cNvSpPr txBox="1"/>
              <p:nvPr/>
            </p:nvSpPr>
            <p:spPr>
              <a:xfrm>
                <a:off x="678360" y="256665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02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B6759EB-6F46-404C-B79A-BBEFF36C7831}"/>
              </a:ext>
            </a:extLst>
          </p:cNvPr>
          <p:cNvGrpSpPr/>
          <p:nvPr/>
        </p:nvGrpSpPr>
        <p:grpSpPr>
          <a:xfrm>
            <a:off x="4691570" y="2916910"/>
            <a:ext cx="2468880" cy="1828800"/>
            <a:chOff x="739860" y="2322354"/>
            <a:chExt cx="2167621" cy="1616758"/>
          </a:xfrm>
        </p:grpSpPr>
        <p:sp>
          <p:nvSpPr>
            <p:cNvPr id="81" name="Rounded Rectangle 5">
              <a:extLst>
                <a:ext uri="{FF2B5EF4-FFF2-40B4-BE49-F238E27FC236}">
                  <a16:creationId xmlns:a16="http://schemas.microsoft.com/office/drawing/2014/main" id="{BA495B19-013B-4B41-AF82-F6E7A1903202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389DF4B-FC0E-4AA4-844E-384322A1B6B9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1240CE5-C626-4702-8F9B-8283FDF4B9DC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3CAC18-57A9-47E4-8F45-FD32F57FDF3D}"/>
                  </a:ext>
                </a:extLst>
              </p:cNvPr>
              <p:cNvSpPr txBox="1"/>
              <p:nvPr/>
            </p:nvSpPr>
            <p:spPr>
              <a:xfrm>
                <a:off x="678361" y="2559977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04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1172AD6-70CA-4A88-B156-470B34A7192A}"/>
              </a:ext>
            </a:extLst>
          </p:cNvPr>
          <p:cNvGrpSpPr/>
          <p:nvPr/>
        </p:nvGrpSpPr>
        <p:grpSpPr>
          <a:xfrm>
            <a:off x="3185687" y="1396816"/>
            <a:ext cx="2468880" cy="1828800"/>
            <a:chOff x="739860" y="2322354"/>
            <a:chExt cx="2167621" cy="1616758"/>
          </a:xfrm>
        </p:grpSpPr>
        <p:sp>
          <p:nvSpPr>
            <p:cNvPr id="86" name="Rounded Rectangle 5">
              <a:extLst>
                <a:ext uri="{FF2B5EF4-FFF2-40B4-BE49-F238E27FC236}">
                  <a16:creationId xmlns:a16="http://schemas.microsoft.com/office/drawing/2014/main" id="{4F12276D-5F55-4C0D-B37A-F7DDAACBD5F2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5332927-41FB-4904-A91E-213F46D7D9D6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690D1FF-4B34-4902-B98F-EE78494FCAA9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8D76FD-3EE4-4F0A-8B65-C77D5911288A}"/>
                  </a:ext>
                </a:extLst>
              </p:cNvPr>
              <p:cNvSpPr txBox="1"/>
              <p:nvPr/>
            </p:nvSpPr>
            <p:spPr>
              <a:xfrm>
                <a:off x="678361" y="2559977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03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7F607EE-885B-4562-9A81-3878908BCE64}"/>
              </a:ext>
            </a:extLst>
          </p:cNvPr>
          <p:cNvGrpSpPr/>
          <p:nvPr/>
        </p:nvGrpSpPr>
        <p:grpSpPr>
          <a:xfrm>
            <a:off x="6245853" y="1361148"/>
            <a:ext cx="2468880" cy="1828800"/>
            <a:chOff x="739860" y="2322354"/>
            <a:chExt cx="2167621" cy="1616758"/>
          </a:xfrm>
        </p:grpSpPr>
        <p:sp>
          <p:nvSpPr>
            <p:cNvPr id="91" name="Rounded Rectangle 5">
              <a:extLst>
                <a:ext uri="{FF2B5EF4-FFF2-40B4-BE49-F238E27FC236}">
                  <a16:creationId xmlns:a16="http://schemas.microsoft.com/office/drawing/2014/main" id="{200C8465-E25E-4074-9AA8-72982797A7C9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156D9A1-D021-4FDF-9331-F0F007FBFDBD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8DFD560-6A86-420D-A598-F862E184C171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EFE6332-27C7-4706-A347-1E7E8C7D6485}"/>
                  </a:ext>
                </a:extLst>
              </p:cNvPr>
              <p:cNvSpPr txBox="1"/>
              <p:nvPr/>
            </p:nvSpPr>
            <p:spPr>
              <a:xfrm>
                <a:off x="678361" y="2559977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05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2E540D5-7C25-4C59-9A76-DAE9172ED6F5}"/>
              </a:ext>
            </a:extLst>
          </p:cNvPr>
          <p:cNvSpPr txBox="1"/>
          <p:nvPr/>
        </p:nvSpPr>
        <p:spPr>
          <a:xfrm>
            <a:off x="2105044" y="3213223"/>
            <a:ext cx="21546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 Tìm kiếm nhà hàng nhanh chóng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3412F0-2691-4C9F-9E3C-5C03096A032C}"/>
              </a:ext>
            </a:extLst>
          </p:cNvPr>
          <p:cNvSpPr txBox="1"/>
          <p:nvPr/>
        </p:nvSpPr>
        <p:spPr>
          <a:xfrm>
            <a:off x="5260382" y="3238703"/>
            <a:ext cx="195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Thông tin đầy đủ và chính xác</a:t>
            </a:r>
            <a:endParaRPr lang="ko-KR" altLang="en-US" sz="24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33FB154-1351-4432-9069-127A3C7EC6C5}"/>
              </a:ext>
            </a:extLst>
          </p:cNvPr>
          <p:cNvSpPr txBox="1"/>
          <p:nvPr/>
        </p:nvSpPr>
        <p:spPr>
          <a:xfrm>
            <a:off x="3749176" y="1800948"/>
            <a:ext cx="195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Dễ dàng tìm kiếm món ăn</a:t>
            </a:r>
            <a:endParaRPr lang="ko-KR" altLang="en-US" sz="24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FE4BED4-F132-4AF2-AEC4-AEB26F5731CD}"/>
              </a:ext>
            </a:extLst>
          </p:cNvPr>
          <p:cNvSpPr txBox="1"/>
          <p:nvPr/>
        </p:nvSpPr>
        <p:spPr>
          <a:xfrm>
            <a:off x="6660795" y="1577164"/>
            <a:ext cx="2266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2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Giao và </a:t>
            </a:r>
          </a:p>
          <a:p>
            <a:pPr algn="ctr"/>
            <a:r>
              <a:rPr lang="vi-VN" altLang="ko-KR" sz="22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nhận hàng </a:t>
            </a:r>
          </a:p>
          <a:p>
            <a:pPr algn="ctr"/>
            <a:r>
              <a:rPr lang="vi-VN" altLang="ko-KR" sz="22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nhanh chóng</a:t>
            </a:r>
            <a:endParaRPr lang="ko-KR" altLang="en-US" sz="22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latin typeface="Montserrat" pitchFamily="2" charset="-93"/>
              </a:rPr>
              <a:t>Biện pháp</a:t>
            </a:r>
            <a:endParaRPr lang="en-US" b="1" dirty="0">
              <a:latin typeface="Montserrat" pitchFamily="2" charset="-93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97D2FD-DFEF-41D9-AF75-8CE19C631B79}"/>
              </a:ext>
            </a:extLst>
          </p:cNvPr>
          <p:cNvGrpSpPr/>
          <p:nvPr/>
        </p:nvGrpSpPr>
        <p:grpSpPr>
          <a:xfrm>
            <a:off x="135010" y="1820706"/>
            <a:ext cx="2472546" cy="1828800"/>
            <a:chOff x="736641" y="2322354"/>
            <a:chExt cx="2170840" cy="1616758"/>
          </a:xfrm>
        </p:grpSpPr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D7AE20DB-C21D-45B1-A762-D823992D5F05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464143-0204-46D9-A0D5-ADC7EA09C31A}"/>
                </a:ext>
              </a:extLst>
            </p:cNvPr>
            <p:cNvGrpSpPr/>
            <p:nvPr/>
          </p:nvGrpSpPr>
          <p:grpSpPr>
            <a:xfrm>
              <a:off x="736641" y="2914708"/>
              <a:ext cx="435267" cy="432048"/>
              <a:chOff x="670113" y="2503130"/>
              <a:chExt cx="435267" cy="4320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04D21E-70AB-4CBA-B4A5-EE2270ADFA2B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4F6140-D87E-4185-9179-952010C46C83}"/>
                  </a:ext>
                </a:extLst>
              </p:cNvPr>
              <p:cNvSpPr txBox="1"/>
              <p:nvPr/>
            </p:nvSpPr>
            <p:spPr>
              <a:xfrm>
                <a:off x="670113" y="2578740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06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E86546-1DDD-4584-8090-52724E8B03D0}"/>
              </a:ext>
            </a:extLst>
          </p:cNvPr>
          <p:cNvSpPr txBox="1"/>
          <p:nvPr/>
        </p:nvSpPr>
        <p:spPr>
          <a:xfrm>
            <a:off x="682656" y="2378313"/>
            <a:ext cx="19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Thanh toán an toàn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1172AD6-70CA-4A88-B156-470B34A7192A}"/>
              </a:ext>
            </a:extLst>
          </p:cNvPr>
          <p:cNvGrpSpPr/>
          <p:nvPr/>
        </p:nvGrpSpPr>
        <p:grpSpPr>
          <a:xfrm>
            <a:off x="3185687" y="1756580"/>
            <a:ext cx="2468880" cy="1828800"/>
            <a:chOff x="739860" y="2322354"/>
            <a:chExt cx="2167621" cy="1616758"/>
          </a:xfrm>
        </p:grpSpPr>
        <p:sp>
          <p:nvSpPr>
            <p:cNvPr id="86" name="Rounded Rectangle 5">
              <a:extLst>
                <a:ext uri="{FF2B5EF4-FFF2-40B4-BE49-F238E27FC236}">
                  <a16:creationId xmlns:a16="http://schemas.microsoft.com/office/drawing/2014/main" id="{4F12276D-5F55-4C0D-B37A-F7DDAACBD5F2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5332927-41FB-4904-A91E-213F46D7D9D6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690D1FF-4B34-4902-B98F-EE78494FCAA9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8D76FD-3EE4-4F0A-8B65-C77D5911288A}"/>
                  </a:ext>
                </a:extLst>
              </p:cNvPr>
              <p:cNvSpPr txBox="1"/>
              <p:nvPr/>
            </p:nvSpPr>
            <p:spPr>
              <a:xfrm>
                <a:off x="678361" y="2559977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07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7F607EE-885B-4562-9A81-3878908BCE64}"/>
              </a:ext>
            </a:extLst>
          </p:cNvPr>
          <p:cNvGrpSpPr/>
          <p:nvPr/>
        </p:nvGrpSpPr>
        <p:grpSpPr>
          <a:xfrm>
            <a:off x="6245853" y="1720912"/>
            <a:ext cx="2468880" cy="1828800"/>
            <a:chOff x="739860" y="2322354"/>
            <a:chExt cx="2167621" cy="1616758"/>
          </a:xfrm>
        </p:grpSpPr>
        <p:sp>
          <p:nvSpPr>
            <p:cNvPr id="91" name="Rounded Rectangle 5">
              <a:extLst>
                <a:ext uri="{FF2B5EF4-FFF2-40B4-BE49-F238E27FC236}">
                  <a16:creationId xmlns:a16="http://schemas.microsoft.com/office/drawing/2014/main" id="{200C8465-E25E-4074-9AA8-72982797A7C9}"/>
                </a:ext>
              </a:extLst>
            </p:cNvPr>
            <p:cNvSpPr/>
            <p:nvPr/>
          </p:nvSpPr>
          <p:spPr>
            <a:xfrm rot="18900000">
              <a:off x="1290724" y="2322354"/>
              <a:ext cx="1616757" cy="1616758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bg1"/>
                </a:solidFill>
                <a:latin typeface="Montserrat" pitchFamily="2" charset="-93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156D9A1-D021-4FDF-9331-F0F007FBFDBD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8DFD560-6A86-420D-A598-F862E184C171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>
                  <a:solidFill>
                    <a:schemeClr val="bg1"/>
                  </a:solidFill>
                  <a:latin typeface="Montserrat" pitchFamily="2" charset="-93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EFE6332-27C7-4706-A347-1E7E8C7D6485}"/>
                  </a:ext>
                </a:extLst>
              </p:cNvPr>
              <p:cNvSpPr txBox="1"/>
              <p:nvPr/>
            </p:nvSpPr>
            <p:spPr>
              <a:xfrm>
                <a:off x="678361" y="2559977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rgbClr val="324454"/>
                    </a:solidFill>
                    <a:latin typeface="Montserrat" pitchFamily="2" charset="-93"/>
                    <a:cs typeface="Calibri" pitchFamily="34" charset="0"/>
                  </a:rPr>
                  <a:t>08</a:t>
                </a:r>
                <a:endParaRPr lang="ko-KR" altLang="en-US" sz="1600" b="1" dirty="0">
                  <a:solidFill>
                    <a:srgbClr val="324454"/>
                  </a:solidFill>
                  <a:latin typeface="Montserrat" pitchFamily="2" charset="-93"/>
                  <a:cs typeface="Calibri" pitchFamily="34" charset="0"/>
                </a:endParaRP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73412F0-2691-4C9F-9E3C-5C03096A032C}"/>
              </a:ext>
            </a:extLst>
          </p:cNvPr>
          <p:cNvSpPr txBox="1"/>
          <p:nvPr/>
        </p:nvSpPr>
        <p:spPr>
          <a:xfrm>
            <a:off x="3725030" y="2108444"/>
            <a:ext cx="245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Giảm tình trạng chen lấn</a:t>
            </a:r>
            <a:endParaRPr lang="ko-KR" altLang="en-US" sz="24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FE4BED4-F132-4AF2-AEC4-AEB26F5731CD}"/>
              </a:ext>
            </a:extLst>
          </p:cNvPr>
          <p:cNvSpPr txBox="1"/>
          <p:nvPr/>
        </p:nvSpPr>
        <p:spPr>
          <a:xfrm>
            <a:off x="6814665" y="2219812"/>
            <a:ext cx="19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Montserrat" pitchFamily="2" charset="-93"/>
                <a:cs typeface="Arial" pitchFamily="34" charset="0"/>
              </a:rPr>
              <a:t>Tiết kiệm chi phí</a:t>
            </a:r>
            <a:endParaRPr lang="ko-KR" altLang="en-US" sz="2400" dirty="0">
              <a:solidFill>
                <a:schemeClr val="tx1"/>
              </a:solidFill>
              <a:latin typeface="Montserrat" pitchFamily="2" charset="-93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6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27" r="18980"/>
          <a:stretch/>
        </p:blipFill>
        <p:spPr>
          <a:xfrm>
            <a:off x="5027350" y="370050"/>
            <a:ext cx="3748202" cy="4403399"/>
          </a:xfrm>
          <a:prstGeom prst="rect">
            <a:avLst/>
          </a:prstGeom>
        </p:spPr>
      </p:pic>
      <p:sp>
        <p:nvSpPr>
          <p:cNvPr id="1475" name="Google Shape;1475;p61"/>
          <p:cNvSpPr/>
          <p:nvPr/>
        </p:nvSpPr>
        <p:spPr>
          <a:xfrm>
            <a:off x="8204850" y="135050"/>
            <a:ext cx="461400" cy="461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E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-93"/>
            </a:endParaRPr>
          </a:p>
        </p:txBody>
      </p:sp>
      <p:sp>
        <p:nvSpPr>
          <p:cNvPr id="1476" name="Google Shape;1476;p61"/>
          <p:cNvSpPr/>
          <p:nvPr/>
        </p:nvSpPr>
        <p:spPr>
          <a:xfrm flipH="1">
            <a:off x="8334000" y="3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-93"/>
            </a:endParaRPr>
          </a:p>
        </p:txBody>
      </p:sp>
      <p:grpSp>
        <p:nvGrpSpPr>
          <p:cNvPr id="1477" name="Google Shape;1477;p61"/>
          <p:cNvGrpSpPr/>
          <p:nvPr/>
        </p:nvGrpSpPr>
        <p:grpSpPr>
          <a:xfrm flipH="1">
            <a:off x="4767338" y="4"/>
            <a:ext cx="4376603" cy="5143501"/>
            <a:chOff x="1617475" y="3505950"/>
            <a:chExt cx="420625" cy="494325"/>
          </a:xfrm>
        </p:grpSpPr>
        <p:sp>
          <p:nvSpPr>
            <p:cNvPr id="1478" name="Google Shape;1478;p61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8" name="Google Shape;1488;p61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89" name="Google Shape;1489;p61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</p:grpSp>
      <p:sp>
        <p:nvSpPr>
          <p:cNvPr id="1490" name="Google Shape;1490;p61"/>
          <p:cNvSpPr/>
          <p:nvPr/>
        </p:nvSpPr>
        <p:spPr>
          <a:xfrm flipH="1">
            <a:off x="5552413" y="26085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-93"/>
            </a:endParaRPr>
          </a:p>
        </p:txBody>
      </p:sp>
      <p:sp>
        <p:nvSpPr>
          <p:cNvPr id="1491" name="Google Shape;1491;p61"/>
          <p:cNvSpPr/>
          <p:nvPr/>
        </p:nvSpPr>
        <p:spPr>
          <a:xfrm flipH="1">
            <a:off x="8204850" y="5079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-93"/>
            </a:endParaRPr>
          </a:p>
        </p:txBody>
      </p:sp>
      <p:grpSp>
        <p:nvGrpSpPr>
          <p:cNvPr id="1492" name="Google Shape;1492;p61"/>
          <p:cNvGrpSpPr/>
          <p:nvPr/>
        </p:nvGrpSpPr>
        <p:grpSpPr>
          <a:xfrm>
            <a:off x="8474850" y="861725"/>
            <a:ext cx="355600" cy="328000"/>
            <a:chOff x="4163600" y="4224300"/>
            <a:chExt cx="355600" cy="328000"/>
          </a:xfrm>
        </p:grpSpPr>
        <p:sp>
          <p:nvSpPr>
            <p:cNvPr id="1493" name="Google Shape;1493;p61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</p:grpSp>
      <p:grpSp>
        <p:nvGrpSpPr>
          <p:cNvPr id="1497" name="Google Shape;1497;p61"/>
          <p:cNvGrpSpPr/>
          <p:nvPr/>
        </p:nvGrpSpPr>
        <p:grpSpPr>
          <a:xfrm rot="1210147">
            <a:off x="767719" y="3980425"/>
            <a:ext cx="265406" cy="351258"/>
            <a:chOff x="5191250" y="3543125"/>
            <a:chExt cx="265400" cy="351250"/>
          </a:xfrm>
        </p:grpSpPr>
        <p:sp>
          <p:nvSpPr>
            <p:cNvPr id="1498" name="Google Shape;1498;p61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</p:grpSp>
      <p:grpSp>
        <p:nvGrpSpPr>
          <p:cNvPr id="1504" name="Google Shape;1504;p61"/>
          <p:cNvGrpSpPr/>
          <p:nvPr/>
        </p:nvGrpSpPr>
        <p:grpSpPr>
          <a:xfrm rot="1519332">
            <a:off x="5212366" y="2058649"/>
            <a:ext cx="186971" cy="351043"/>
            <a:chOff x="4730050" y="4212675"/>
            <a:chExt cx="186975" cy="351050"/>
          </a:xfrm>
        </p:grpSpPr>
        <p:sp>
          <p:nvSpPr>
            <p:cNvPr id="1505" name="Google Shape;1505;p61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-93"/>
              </a:endParaRPr>
            </a:p>
          </p:txBody>
        </p:sp>
      </p:grpSp>
      <p:sp>
        <p:nvSpPr>
          <p:cNvPr id="1473" name="Google Shape;1473;p61"/>
          <p:cNvSpPr txBox="1">
            <a:spLocks noGrp="1"/>
          </p:cNvSpPr>
          <p:nvPr>
            <p:ph type="title"/>
          </p:nvPr>
        </p:nvSpPr>
        <p:spPr>
          <a:xfrm>
            <a:off x="-99827" y="2412277"/>
            <a:ext cx="5616067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>
                <a:solidFill>
                  <a:schemeClr val="tx1"/>
                </a:solidFill>
                <a:latin typeface="Montserrat" pitchFamily="2" charset="-93"/>
              </a:rPr>
              <a:t>CƠ SỞ</a:t>
            </a:r>
            <a:br>
              <a:rPr lang="vi-VN" sz="6000">
                <a:solidFill>
                  <a:schemeClr val="tx1"/>
                </a:solidFill>
                <a:latin typeface="Montserrat" pitchFamily="2" charset="-93"/>
              </a:rPr>
            </a:br>
            <a:r>
              <a:rPr lang="vi-VN" sz="7200">
                <a:solidFill>
                  <a:schemeClr val="bg1"/>
                </a:solidFill>
                <a:latin typeface="Montserrat" pitchFamily="2" charset="-93"/>
              </a:rPr>
              <a:t>LÝ THUYẾT</a:t>
            </a:r>
            <a:endParaRPr sz="6000">
              <a:solidFill>
                <a:schemeClr val="bg1"/>
              </a:solidFill>
              <a:latin typeface="Montserrat" pitchFamily="2" charset="-9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469957-371E-2D7B-5047-B317EEE7D30D}"/>
              </a:ext>
            </a:extLst>
          </p:cNvPr>
          <p:cNvSpPr/>
          <p:nvPr/>
        </p:nvSpPr>
        <p:spPr>
          <a:xfrm>
            <a:off x="5202776" y="1191377"/>
            <a:ext cx="150282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073DD-CB60-CA6B-8EF6-79DC1C3D3432}"/>
              </a:ext>
            </a:extLst>
          </p:cNvPr>
          <p:cNvSpPr/>
          <p:nvPr/>
        </p:nvSpPr>
        <p:spPr>
          <a:xfrm>
            <a:off x="4947507" y="3000914"/>
            <a:ext cx="130089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DA593-D95E-209B-79A3-84A6B4452F61}"/>
              </a:ext>
            </a:extLst>
          </p:cNvPr>
          <p:cNvSpPr/>
          <p:nvPr/>
        </p:nvSpPr>
        <p:spPr>
          <a:xfrm>
            <a:off x="4624719" y="4397520"/>
            <a:ext cx="130089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6F81C-D782-ED0F-21EA-A2794D628C9F}"/>
              </a:ext>
            </a:extLst>
          </p:cNvPr>
          <p:cNvSpPr/>
          <p:nvPr/>
        </p:nvSpPr>
        <p:spPr>
          <a:xfrm>
            <a:off x="3162192" y="4315259"/>
            <a:ext cx="130089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41B20-36C1-3518-09C6-EDF911BA37F3}"/>
              </a:ext>
            </a:extLst>
          </p:cNvPr>
          <p:cNvSpPr/>
          <p:nvPr/>
        </p:nvSpPr>
        <p:spPr>
          <a:xfrm>
            <a:off x="3923211" y="2228857"/>
            <a:ext cx="118427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170025-5BD3-2F52-5E35-C3E1ECD3ECE4}"/>
              </a:ext>
            </a:extLst>
          </p:cNvPr>
          <p:cNvSpPr/>
          <p:nvPr/>
        </p:nvSpPr>
        <p:spPr>
          <a:xfrm>
            <a:off x="2234787" y="1191378"/>
            <a:ext cx="1184274" cy="28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EE559E-8653-483E-A175-B477E7023ECA}"/>
              </a:ext>
            </a:extLst>
          </p:cNvPr>
          <p:cNvSpPr txBox="1"/>
          <p:nvPr/>
        </p:nvSpPr>
        <p:spPr>
          <a:xfrm>
            <a:off x="803083" y="399311"/>
            <a:ext cx="7424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>
                <a:solidFill>
                  <a:schemeClr val="bg1"/>
                </a:solidFill>
                <a:latin typeface="Montserrat" pitchFamily="2" charset="-93"/>
              </a:rPr>
              <a:t>ỨNG DỤNG</a:t>
            </a:r>
            <a:r>
              <a:rPr lang="vi-VN" sz="2400" b="1">
                <a:solidFill>
                  <a:srgbClr val="FFC000"/>
                </a:solidFill>
                <a:latin typeface="Montserrat" pitchFamily="2" charset="-93"/>
              </a:rPr>
              <a:t> ĐẶT THỨC ĂN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6BADF9-44F9-3A10-883C-7C620A46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05" y="1121804"/>
            <a:ext cx="4967363" cy="36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7EE559E-8653-483E-A175-B477E7023ECA}"/>
              </a:ext>
            </a:extLst>
          </p:cNvPr>
          <p:cNvSpPr txBox="1"/>
          <p:nvPr/>
        </p:nvSpPr>
        <p:spPr>
          <a:xfrm>
            <a:off x="803083" y="399311"/>
            <a:ext cx="7424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>
                <a:solidFill>
                  <a:schemeClr val="bg1"/>
                </a:solidFill>
                <a:latin typeface="Montserrat" pitchFamily="2" charset="-93"/>
              </a:rPr>
              <a:t>FRONT</a:t>
            </a:r>
            <a:r>
              <a:rPr lang="vi-VN" sz="2400" b="1">
                <a:solidFill>
                  <a:srgbClr val="FFC000"/>
                </a:solidFill>
                <a:latin typeface="Montserrat" pitchFamily="2" charset="-93"/>
              </a:rPr>
              <a:t>END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5CDD3-58FE-CCA0-978F-25769ACB4911}"/>
              </a:ext>
            </a:extLst>
          </p:cNvPr>
          <p:cNvSpPr/>
          <p:nvPr/>
        </p:nvSpPr>
        <p:spPr>
          <a:xfrm>
            <a:off x="3549341" y="1314974"/>
            <a:ext cx="1545838" cy="1545838"/>
          </a:xfrm>
          <a:prstGeom prst="ellipse">
            <a:avLst/>
          </a:prstGeom>
          <a:blipFill dpi="0" rotWithShape="1">
            <a:blip r:embed="rId2"/>
            <a:srcRect/>
            <a:stretch>
              <a:fillRect l="-32614" r="-29886"/>
            </a:stretch>
          </a:blipFill>
          <a:ln>
            <a:solidFill>
              <a:schemeClr val="bg1"/>
            </a:solidFill>
          </a:ln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421C4-158C-E4A1-2D31-396AD8836BE4}"/>
              </a:ext>
            </a:extLst>
          </p:cNvPr>
          <p:cNvSpPr/>
          <p:nvPr/>
        </p:nvSpPr>
        <p:spPr>
          <a:xfrm>
            <a:off x="457665" y="1314974"/>
            <a:ext cx="1545838" cy="1545838"/>
          </a:xfrm>
          <a:prstGeom prst="ellipse">
            <a:avLst/>
          </a:prstGeom>
          <a:blipFill>
            <a:blip r:embed="rId3"/>
            <a:stretch>
              <a:fillRect l="2169" r="2169"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DC7E94-1168-B3EB-9E7E-57CAB6197E8B}"/>
              </a:ext>
            </a:extLst>
          </p:cNvPr>
          <p:cNvSpPr/>
          <p:nvPr/>
        </p:nvSpPr>
        <p:spPr>
          <a:xfrm>
            <a:off x="2003503" y="2860812"/>
            <a:ext cx="1545838" cy="1545838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589B0A-165A-B7AB-E6A4-5BF277B56A43}"/>
              </a:ext>
            </a:extLst>
          </p:cNvPr>
          <p:cNvSpPr/>
          <p:nvPr/>
        </p:nvSpPr>
        <p:spPr>
          <a:xfrm>
            <a:off x="5095179" y="2860812"/>
            <a:ext cx="1545838" cy="1545838"/>
          </a:xfrm>
          <a:prstGeom prst="ellipse">
            <a:avLst/>
          </a:prstGeom>
          <a:blipFill dpi="0" rotWithShape="1">
            <a:blip r:embed="rId5"/>
            <a:srcRect/>
            <a:stretch>
              <a:fillRect l="-35907" t="-27187" r="-36009" b="-27187"/>
            </a:stretch>
          </a:blipFill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D2E91-CBB8-F78F-5090-549985035A80}"/>
              </a:ext>
            </a:extLst>
          </p:cNvPr>
          <p:cNvSpPr/>
          <p:nvPr/>
        </p:nvSpPr>
        <p:spPr>
          <a:xfrm>
            <a:off x="6641017" y="1314974"/>
            <a:ext cx="1545838" cy="1545838"/>
          </a:xfrm>
          <a:prstGeom prst="ellipse">
            <a:avLst/>
          </a:prstGeom>
          <a:blipFill dpi="0" rotWithShape="1">
            <a:blip r:embed="rId6"/>
            <a:srcRect/>
            <a:stretch>
              <a:fillRect l="-16666" r="-16666"/>
            </a:stretch>
          </a:blipFill>
          <a:ln>
            <a:solidFill>
              <a:srgbClr val="FFC000"/>
            </a:solidFill>
          </a:ln>
          <a:effectLst>
            <a:reflection blurRad="63500" stA="45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4637"/>
      </p:ext>
    </p:extLst>
  </p:cSld>
  <p:clrMapOvr>
    <a:masterClrMapping/>
  </p:clrMapOvr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429</Words>
  <Application>Microsoft Office PowerPoint</Application>
  <PresentationFormat>On-screen Show (16:9)</PresentationFormat>
  <Paragraphs>96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Anton</vt:lpstr>
      <vt:lpstr>Roboto</vt:lpstr>
      <vt:lpstr>Montserrat</vt:lpstr>
      <vt:lpstr>Actor</vt:lpstr>
      <vt:lpstr>Fira Sans</vt:lpstr>
      <vt:lpstr>Lato</vt:lpstr>
      <vt:lpstr>Fast Food Restaurant Marketing Plan by Slidesgo</vt:lpstr>
      <vt:lpstr>Contents Slide Master</vt:lpstr>
      <vt:lpstr>1_Contents Slide Master</vt:lpstr>
      <vt:lpstr>2_Contents Slide Master</vt:lpstr>
      <vt:lpstr>XÂY DỰNG ỨNG DỤNG DI ĐỘNG ĐẶT THỨC ĂN THÔNG MINH</vt:lpstr>
      <vt:lpstr>Nội dung chính</vt:lpstr>
      <vt:lpstr> ĐẶT  VẤN ĐỀ</vt:lpstr>
      <vt:lpstr>Thực trạng</vt:lpstr>
      <vt:lpstr>PowerPoint Presentation</vt:lpstr>
      <vt:lpstr>PowerPoint Presentation</vt:lpstr>
      <vt:lpstr>CƠ SỞ LÝ THUYẾT</vt:lpstr>
      <vt:lpstr>PowerPoint Presentation</vt:lpstr>
      <vt:lpstr>PowerPoint Presentation</vt:lpstr>
      <vt:lpstr>PowerPoint Presentation</vt:lpstr>
      <vt:lpstr>CHỨC NĂNG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 YOUR FOLLOWING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Ứng dụng và xây dựng hệ thống bán hàng cho doanh nghiệp nhỏ và vừa  EATTINGNOW</dc:title>
  <cp:lastModifiedBy>Minh Trong</cp:lastModifiedBy>
  <cp:revision>82</cp:revision>
  <dcterms:modified xsi:type="dcterms:W3CDTF">2024-04-19T09:16:04Z</dcterms:modified>
</cp:coreProperties>
</file>